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86"/>
  </p:normalViewPr>
  <p:slideViewPr>
    <p:cSldViewPr snapToGrid="0" snapToObjects="1">
      <p:cViewPr varScale="1">
        <p:scale>
          <a:sx n="109" d="100"/>
          <a:sy n="109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595C96-95E2-4E55-ABEF-B5337B973DE7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1E69DF2D-A019-4285-9BBF-D15D2251AFBC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nb-NO"/>
            <a:t>Løperne ble delt i to grupper: </a:t>
          </a:r>
        </a:p>
        <a:p>
          <a:pPr>
            <a:lnSpc>
              <a:spcPct val="100000"/>
            </a:lnSpc>
            <a:defRPr b="1"/>
          </a:pPr>
          <a:r>
            <a:rPr lang="nb-NO"/>
            <a:t>U10/U12 og U14/U16</a:t>
          </a:r>
          <a:endParaRPr lang="en-US"/>
        </a:p>
      </dgm:t>
    </dgm:pt>
    <dgm:pt modelId="{BADD7608-E579-4B77-AF84-231C78419A2F}" type="parTrans" cxnId="{3E06EE5A-E963-4FDA-9D27-B651DE611265}">
      <dgm:prSet/>
      <dgm:spPr/>
      <dgm:t>
        <a:bodyPr/>
        <a:lstStyle/>
        <a:p>
          <a:endParaRPr lang="en-US"/>
        </a:p>
      </dgm:t>
    </dgm:pt>
    <dgm:pt modelId="{4CFEA4EF-BBAE-4676-A307-12EBE81E594D}" type="sibTrans" cxnId="{3E06EE5A-E963-4FDA-9D27-B651DE611265}">
      <dgm:prSet/>
      <dgm:spPr/>
      <dgm:t>
        <a:bodyPr/>
        <a:lstStyle/>
        <a:p>
          <a:endParaRPr lang="en-US"/>
        </a:p>
      </dgm:t>
    </dgm:pt>
    <dgm:pt modelId="{270FABE8-0C67-4CE7-8144-823152E395CA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nb-NO"/>
            <a:t>Målene for workshopen</a:t>
          </a:r>
          <a:endParaRPr lang="en-US"/>
        </a:p>
      </dgm:t>
    </dgm:pt>
    <dgm:pt modelId="{69AC89F2-1869-4E09-8E20-2E20D4045562}" type="parTrans" cxnId="{74F53040-CEDF-4806-84C9-5A7A7A6500B3}">
      <dgm:prSet/>
      <dgm:spPr/>
      <dgm:t>
        <a:bodyPr/>
        <a:lstStyle/>
        <a:p>
          <a:endParaRPr lang="en-US"/>
        </a:p>
      </dgm:t>
    </dgm:pt>
    <dgm:pt modelId="{8218C02F-95E4-41ED-8B27-8C7A067388D5}" type="sibTrans" cxnId="{74F53040-CEDF-4806-84C9-5A7A7A6500B3}">
      <dgm:prSet/>
      <dgm:spPr/>
      <dgm:t>
        <a:bodyPr/>
        <a:lstStyle/>
        <a:p>
          <a:endParaRPr lang="en-US"/>
        </a:p>
      </dgm:t>
    </dgm:pt>
    <dgm:pt modelId="{CCEBF9D6-2DD0-485D-82AD-6AF49DAE6AF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nb-NO" sz="1400" dirty="0"/>
            <a:t>1. «Sette gruppene» for den kommende sesongen </a:t>
          </a:r>
          <a:endParaRPr lang="en-US" sz="1400" dirty="0"/>
        </a:p>
      </dgm:t>
    </dgm:pt>
    <dgm:pt modelId="{406AF670-7D01-45AC-B5D4-75149F7C7D3C}" type="parTrans" cxnId="{B2CC121A-19EC-45E2-AF95-8547FA0D9B60}">
      <dgm:prSet/>
      <dgm:spPr/>
      <dgm:t>
        <a:bodyPr/>
        <a:lstStyle/>
        <a:p>
          <a:endParaRPr lang="en-US"/>
        </a:p>
      </dgm:t>
    </dgm:pt>
    <dgm:pt modelId="{D56D5724-E38E-4C6C-847E-5CB178DCB6EC}" type="sibTrans" cxnId="{B2CC121A-19EC-45E2-AF95-8547FA0D9B60}">
      <dgm:prSet/>
      <dgm:spPr/>
      <dgm:t>
        <a:bodyPr/>
        <a:lstStyle/>
        <a:p>
          <a:endParaRPr lang="en-US"/>
        </a:p>
      </dgm:t>
    </dgm:pt>
    <dgm:pt modelId="{59CE6ECD-EDC0-46D8-B6BF-677474FCAF3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nb-NO" sz="1400" dirty="0"/>
            <a:t>2. La løperne medvirke og påvirke miljøet i gruppen</a:t>
          </a:r>
          <a:endParaRPr lang="en-US" sz="1400" dirty="0"/>
        </a:p>
      </dgm:t>
    </dgm:pt>
    <dgm:pt modelId="{819B22AA-FBE7-4871-99AE-3375011B948E}" type="parTrans" cxnId="{E5BA905C-632F-4981-AC47-AD4D600273D8}">
      <dgm:prSet/>
      <dgm:spPr/>
      <dgm:t>
        <a:bodyPr/>
        <a:lstStyle/>
        <a:p>
          <a:endParaRPr lang="en-US"/>
        </a:p>
      </dgm:t>
    </dgm:pt>
    <dgm:pt modelId="{15DE49B4-985D-4C41-BCD8-A6A7E37887B1}" type="sibTrans" cxnId="{E5BA905C-632F-4981-AC47-AD4D600273D8}">
      <dgm:prSet/>
      <dgm:spPr/>
      <dgm:t>
        <a:bodyPr/>
        <a:lstStyle/>
        <a:p>
          <a:endParaRPr lang="en-US"/>
        </a:p>
      </dgm:t>
    </dgm:pt>
    <dgm:pt modelId="{ACBCC004-C1DF-47B0-AB4E-5E27E35DEE8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nb-NO" sz="1400" dirty="0"/>
            <a:t>3. La løperne påvirke hvilke treningsregler som skal være gjeldende for den kommende sesongen </a:t>
          </a:r>
          <a:endParaRPr lang="en-US" sz="1400" dirty="0"/>
        </a:p>
      </dgm:t>
    </dgm:pt>
    <dgm:pt modelId="{A105A608-4882-42C0-91C0-AC0465763858}" type="parTrans" cxnId="{DD951919-D360-47B8-9DD2-0F36CE1B0083}">
      <dgm:prSet/>
      <dgm:spPr/>
      <dgm:t>
        <a:bodyPr/>
        <a:lstStyle/>
        <a:p>
          <a:endParaRPr lang="en-US"/>
        </a:p>
      </dgm:t>
    </dgm:pt>
    <dgm:pt modelId="{5C645E28-D8E9-49EF-B4AC-896EE2CBB607}" type="sibTrans" cxnId="{DD951919-D360-47B8-9DD2-0F36CE1B0083}">
      <dgm:prSet/>
      <dgm:spPr/>
      <dgm:t>
        <a:bodyPr/>
        <a:lstStyle/>
        <a:p>
          <a:endParaRPr lang="en-US"/>
        </a:p>
      </dgm:t>
    </dgm:pt>
    <dgm:pt modelId="{5E913902-8733-4884-8349-2CD14C376409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nb-NO"/>
            <a:t>Løperne fikk i oppgave å utarbeide et sett med forventninger til hverandre som løpere, til trenerne og til foreldrene</a:t>
          </a:r>
          <a:endParaRPr lang="en-US"/>
        </a:p>
      </dgm:t>
    </dgm:pt>
    <dgm:pt modelId="{54C397F9-5DDE-41E8-B2FD-A79AB4F96F0C}" type="parTrans" cxnId="{FADEDD95-B9F6-494A-8628-469BE1B958AC}">
      <dgm:prSet/>
      <dgm:spPr/>
      <dgm:t>
        <a:bodyPr/>
        <a:lstStyle/>
        <a:p>
          <a:endParaRPr lang="en-US"/>
        </a:p>
      </dgm:t>
    </dgm:pt>
    <dgm:pt modelId="{FCB98527-E805-4B9A-8B33-CD98F4F70C89}" type="sibTrans" cxnId="{FADEDD95-B9F6-494A-8628-469BE1B958AC}">
      <dgm:prSet/>
      <dgm:spPr/>
      <dgm:t>
        <a:bodyPr/>
        <a:lstStyle/>
        <a:p>
          <a:endParaRPr lang="en-US"/>
        </a:p>
      </dgm:t>
    </dgm:pt>
    <dgm:pt modelId="{E4C253C6-0B47-43EB-BABA-6695D9C71EC5}" type="pres">
      <dgm:prSet presAssocID="{C5595C96-95E2-4E55-ABEF-B5337B973DE7}" presName="root" presStyleCnt="0">
        <dgm:presLayoutVars>
          <dgm:dir/>
          <dgm:resizeHandles val="exact"/>
        </dgm:presLayoutVars>
      </dgm:prSet>
      <dgm:spPr/>
    </dgm:pt>
    <dgm:pt modelId="{D72C46EC-FA3D-42DF-86EE-02037A5D4803}" type="pres">
      <dgm:prSet presAssocID="{1E69DF2D-A019-4285-9BBF-D15D2251AFBC}" presName="compNode" presStyleCnt="0"/>
      <dgm:spPr/>
    </dgm:pt>
    <dgm:pt modelId="{23CA2972-B5C4-4F2B-BCE5-4077FDCAE6E1}" type="pres">
      <dgm:prSet presAssocID="{1E69DF2D-A019-4285-9BBF-D15D2251AFB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ukere"/>
        </a:ext>
      </dgm:extLst>
    </dgm:pt>
    <dgm:pt modelId="{5BD9B920-595C-4BDF-B4F2-44FE6B94EB53}" type="pres">
      <dgm:prSet presAssocID="{1E69DF2D-A019-4285-9BBF-D15D2251AFBC}" presName="iconSpace" presStyleCnt="0"/>
      <dgm:spPr/>
    </dgm:pt>
    <dgm:pt modelId="{AB60AC95-3C7F-47A9-BB72-91D662DC3B63}" type="pres">
      <dgm:prSet presAssocID="{1E69DF2D-A019-4285-9BBF-D15D2251AFBC}" presName="parTx" presStyleLbl="revTx" presStyleIdx="0" presStyleCnt="6">
        <dgm:presLayoutVars>
          <dgm:chMax val="0"/>
          <dgm:chPref val="0"/>
        </dgm:presLayoutVars>
      </dgm:prSet>
      <dgm:spPr/>
    </dgm:pt>
    <dgm:pt modelId="{67E743F0-E451-4537-AFF4-C4B1C34BC710}" type="pres">
      <dgm:prSet presAssocID="{1E69DF2D-A019-4285-9BBF-D15D2251AFBC}" presName="txSpace" presStyleCnt="0"/>
      <dgm:spPr/>
    </dgm:pt>
    <dgm:pt modelId="{9768EB1B-4BBE-41E7-BFB7-C062B17317D9}" type="pres">
      <dgm:prSet presAssocID="{1E69DF2D-A019-4285-9BBF-D15D2251AFBC}" presName="desTx" presStyleLbl="revTx" presStyleIdx="1" presStyleCnt="6">
        <dgm:presLayoutVars/>
      </dgm:prSet>
      <dgm:spPr/>
    </dgm:pt>
    <dgm:pt modelId="{2AB5D9DD-BB01-437B-85F9-7030D8BA110A}" type="pres">
      <dgm:prSet presAssocID="{4CFEA4EF-BBAE-4676-A307-12EBE81E594D}" presName="sibTrans" presStyleCnt="0"/>
      <dgm:spPr/>
    </dgm:pt>
    <dgm:pt modelId="{CAE51543-6896-4EDD-AC85-4E0707DC87E5}" type="pres">
      <dgm:prSet presAssocID="{270FABE8-0C67-4CE7-8144-823152E395CA}" presName="compNode" presStyleCnt="0"/>
      <dgm:spPr/>
    </dgm:pt>
    <dgm:pt modelId="{EEE743C9-A4CE-4DD5-90E7-E0F81D99893C}" type="pres">
      <dgm:prSet presAssocID="{270FABE8-0C67-4CE7-8144-823152E395C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ål"/>
        </a:ext>
      </dgm:extLst>
    </dgm:pt>
    <dgm:pt modelId="{305DE8C2-3375-4417-BED9-AE1E6BBDD10A}" type="pres">
      <dgm:prSet presAssocID="{270FABE8-0C67-4CE7-8144-823152E395CA}" presName="iconSpace" presStyleCnt="0"/>
      <dgm:spPr/>
    </dgm:pt>
    <dgm:pt modelId="{4F824A3E-C817-49F2-8A9D-C39CDF4B60B9}" type="pres">
      <dgm:prSet presAssocID="{270FABE8-0C67-4CE7-8144-823152E395CA}" presName="parTx" presStyleLbl="revTx" presStyleIdx="2" presStyleCnt="6">
        <dgm:presLayoutVars>
          <dgm:chMax val="0"/>
          <dgm:chPref val="0"/>
        </dgm:presLayoutVars>
      </dgm:prSet>
      <dgm:spPr/>
    </dgm:pt>
    <dgm:pt modelId="{178F61E7-A865-4EFE-B7CD-3BE753FF485C}" type="pres">
      <dgm:prSet presAssocID="{270FABE8-0C67-4CE7-8144-823152E395CA}" presName="txSpace" presStyleCnt="0"/>
      <dgm:spPr/>
    </dgm:pt>
    <dgm:pt modelId="{26115CAD-0C9F-4E80-BA64-B663D7DA67EA}" type="pres">
      <dgm:prSet presAssocID="{270FABE8-0C67-4CE7-8144-823152E395CA}" presName="desTx" presStyleLbl="revTx" presStyleIdx="3" presStyleCnt="6" custLinFactNeighborY="-43389">
        <dgm:presLayoutVars/>
      </dgm:prSet>
      <dgm:spPr/>
    </dgm:pt>
    <dgm:pt modelId="{F6528928-9AEF-44B0-B2E0-731637C7DECC}" type="pres">
      <dgm:prSet presAssocID="{8218C02F-95E4-41ED-8B27-8C7A067388D5}" presName="sibTrans" presStyleCnt="0"/>
      <dgm:spPr/>
    </dgm:pt>
    <dgm:pt modelId="{6B02C84F-C224-4B93-935E-90BC83923CD1}" type="pres">
      <dgm:prSet presAssocID="{5E913902-8733-4884-8349-2CD14C376409}" presName="compNode" presStyleCnt="0"/>
      <dgm:spPr/>
    </dgm:pt>
    <dgm:pt modelId="{E991E31A-52D0-4B83-87B0-C6A19030716C}" type="pres">
      <dgm:prSet presAssocID="{5E913902-8733-4884-8349-2CD14C37640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riveplate avkrysset"/>
        </a:ext>
      </dgm:extLst>
    </dgm:pt>
    <dgm:pt modelId="{7525E28B-334F-482F-BAFF-F3BE2801787B}" type="pres">
      <dgm:prSet presAssocID="{5E913902-8733-4884-8349-2CD14C376409}" presName="iconSpace" presStyleCnt="0"/>
      <dgm:spPr/>
    </dgm:pt>
    <dgm:pt modelId="{F6BDF36F-0890-4F2B-AFB0-E2F9F6FD6DE4}" type="pres">
      <dgm:prSet presAssocID="{5E913902-8733-4884-8349-2CD14C376409}" presName="parTx" presStyleLbl="revTx" presStyleIdx="4" presStyleCnt="6">
        <dgm:presLayoutVars>
          <dgm:chMax val="0"/>
          <dgm:chPref val="0"/>
        </dgm:presLayoutVars>
      </dgm:prSet>
      <dgm:spPr/>
    </dgm:pt>
    <dgm:pt modelId="{CD7D8392-934A-4A1B-999B-21DF1A87F4C1}" type="pres">
      <dgm:prSet presAssocID="{5E913902-8733-4884-8349-2CD14C376409}" presName="txSpace" presStyleCnt="0"/>
      <dgm:spPr/>
    </dgm:pt>
    <dgm:pt modelId="{24725F86-1CD7-4125-830F-C5114AA11DF0}" type="pres">
      <dgm:prSet presAssocID="{5E913902-8733-4884-8349-2CD14C376409}" presName="desTx" presStyleLbl="revTx" presStyleIdx="5" presStyleCnt="6">
        <dgm:presLayoutVars/>
      </dgm:prSet>
      <dgm:spPr/>
    </dgm:pt>
  </dgm:ptLst>
  <dgm:cxnLst>
    <dgm:cxn modelId="{DD951919-D360-47B8-9DD2-0F36CE1B0083}" srcId="{270FABE8-0C67-4CE7-8144-823152E395CA}" destId="{ACBCC004-C1DF-47B0-AB4E-5E27E35DEE89}" srcOrd="2" destOrd="0" parTransId="{A105A608-4882-42C0-91C0-AC0465763858}" sibTransId="{5C645E28-D8E9-49EF-B4AC-896EE2CBB607}"/>
    <dgm:cxn modelId="{B2CC121A-19EC-45E2-AF95-8547FA0D9B60}" srcId="{270FABE8-0C67-4CE7-8144-823152E395CA}" destId="{CCEBF9D6-2DD0-485D-82AD-6AF49DAE6AF0}" srcOrd="0" destOrd="0" parTransId="{406AF670-7D01-45AC-B5D4-75149F7C7D3C}" sibTransId="{D56D5724-E38E-4C6C-847E-5CB178DCB6EC}"/>
    <dgm:cxn modelId="{7C8AAF26-964B-9846-B340-ACEFCCAC881E}" type="presOf" srcId="{C5595C96-95E2-4E55-ABEF-B5337B973DE7}" destId="{E4C253C6-0B47-43EB-BABA-6695D9C71EC5}" srcOrd="0" destOrd="0" presId="urn:microsoft.com/office/officeart/2018/2/layout/IconLabelDescriptionList"/>
    <dgm:cxn modelId="{E656302D-A92A-D04E-9CCC-9E23E68AF3A2}" type="presOf" srcId="{5E913902-8733-4884-8349-2CD14C376409}" destId="{F6BDF36F-0890-4F2B-AFB0-E2F9F6FD6DE4}" srcOrd="0" destOrd="0" presId="urn:microsoft.com/office/officeart/2018/2/layout/IconLabelDescriptionList"/>
    <dgm:cxn modelId="{74F53040-CEDF-4806-84C9-5A7A7A6500B3}" srcId="{C5595C96-95E2-4E55-ABEF-B5337B973DE7}" destId="{270FABE8-0C67-4CE7-8144-823152E395CA}" srcOrd="1" destOrd="0" parTransId="{69AC89F2-1869-4E09-8E20-2E20D4045562}" sibTransId="{8218C02F-95E4-41ED-8B27-8C7A067388D5}"/>
    <dgm:cxn modelId="{3E06EE5A-E963-4FDA-9D27-B651DE611265}" srcId="{C5595C96-95E2-4E55-ABEF-B5337B973DE7}" destId="{1E69DF2D-A019-4285-9BBF-D15D2251AFBC}" srcOrd="0" destOrd="0" parTransId="{BADD7608-E579-4B77-AF84-231C78419A2F}" sibTransId="{4CFEA4EF-BBAE-4676-A307-12EBE81E594D}"/>
    <dgm:cxn modelId="{E5BA905C-632F-4981-AC47-AD4D600273D8}" srcId="{270FABE8-0C67-4CE7-8144-823152E395CA}" destId="{59CE6ECD-EDC0-46D8-B6BF-677474FCAF31}" srcOrd="1" destOrd="0" parTransId="{819B22AA-FBE7-4871-99AE-3375011B948E}" sibTransId="{15DE49B4-985D-4C41-BCD8-A6A7E37887B1}"/>
    <dgm:cxn modelId="{FADEDD95-B9F6-494A-8628-469BE1B958AC}" srcId="{C5595C96-95E2-4E55-ABEF-B5337B973DE7}" destId="{5E913902-8733-4884-8349-2CD14C376409}" srcOrd="2" destOrd="0" parTransId="{54C397F9-5DDE-41E8-B2FD-A79AB4F96F0C}" sibTransId="{FCB98527-E805-4B9A-8B33-CD98F4F70C89}"/>
    <dgm:cxn modelId="{154923A9-12BA-5D49-A8C2-9E0E9A81AF9B}" type="presOf" srcId="{59CE6ECD-EDC0-46D8-B6BF-677474FCAF31}" destId="{26115CAD-0C9F-4E80-BA64-B663D7DA67EA}" srcOrd="0" destOrd="1" presId="urn:microsoft.com/office/officeart/2018/2/layout/IconLabelDescriptionList"/>
    <dgm:cxn modelId="{ACBF8EAA-C92E-2743-8B08-4F2B1B95B2B2}" type="presOf" srcId="{270FABE8-0C67-4CE7-8144-823152E395CA}" destId="{4F824A3E-C817-49F2-8A9D-C39CDF4B60B9}" srcOrd="0" destOrd="0" presId="urn:microsoft.com/office/officeart/2018/2/layout/IconLabelDescriptionList"/>
    <dgm:cxn modelId="{64C493CE-5D6C-A340-A68F-2DFF4BE505FA}" type="presOf" srcId="{CCEBF9D6-2DD0-485D-82AD-6AF49DAE6AF0}" destId="{26115CAD-0C9F-4E80-BA64-B663D7DA67EA}" srcOrd="0" destOrd="0" presId="urn:microsoft.com/office/officeart/2018/2/layout/IconLabelDescriptionList"/>
    <dgm:cxn modelId="{0342DAD6-D1DE-FF4F-A1AD-B8D9A60A38D2}" type="presOf" srcId="{1E69DF2D-A019-4285-9BBF-D15D2251AFBC}" destId="{AB60AC95-3C7F-47A9-BB72-91D662DC3B63}" srcOrd="0" destOrd="0" presId="urn:microsoft.com/office/officeart/2018/2/layout/IconLabelDescriptionList"/>
    <dgm:cxn modelId="{41CAB9DD-473F-D344-B776-C8D0256A0946}" type="presOf" srcId="{ACBCC004-C1DF-47B0-AB4E-5E27E35DEE89}" destId="{26115CAD-0C9F-4E80-BA64-B663D7DA67EA}" srcOrd="0" destOrd="2" presId="urn:microsoft.com/office/officeart/2018/2/layout/IconLabelDescriptionList"/>
    <dgm:cxn modelId="{1A7FFD80-F344-B947-8064-BB08597DCEBD}" type="presParOf" srcId="{E4C253C6-0B47-43EB-BABA-6695D9C71EC5}" destId="{D72C46EC-FA3D-42DF-86EE-02037A5D4803}" srcOrd="0" destOrd="0" presId="urn:microsoft.com/office/officeart/2018/2/layout/IconLabelDescriptionList"/>
    <dgm:cxn modelId="{15EB4488-E308-CD4B-80F2-4BDA2F2F1F36}" type="presParOf" srcId="{D72C46EC-FA3D-42DF-86EE-02037A5D4803}" destId="{23CA2972-B5C4-4F2B-BCE5-4077FDCAE6E1}" srcOrd="0" destOrd="0" presId="urn:microsoft.com/office/officeart/2018/2/layout/IconLabelDescriptionList"/>
    <dgm:cxn modelId="{076C27EF-8CDA-4E43-9C5C-CE2425311A17}" type="presParOf" srcId="{D72C46EC-FA3D-42DF-86EE-02037A5D4803}" destId="{5BD9B920-595C-4BDF-B4F2-44FE6B94EB53}" srcOrd="1" destOrd="0" presId="urn:microsoft.com/office/officeart/2018/2/layout/IconLabelDescriptionList"/>
    <dgm:cxn modelId="{76CD8586-71C7-C747-93B3-F57EC690D668}" type="presParOf" srcId="{D72C46EC-FA3D-42DF-86EE-02037A5D4803}" destId="{AB60AC95-3C7F-47A9-BB72-91D662DC3B63}" srcOrd="2" destOrd="0" presId="urn:microsoft.com/office/officeart/2018/2/layout/IconLabelDescriptionList"/>
    <dgm:cxn modelId="{5BCB25F6-37D0-8549-B583-0DB6A3129AF3}" type="presParOf" srcId="{D72C46EC-FA3D-42DF-86EE-02037A5D4803}" destId="{67E743F0-E451-4537-AFF4-C4B1C34BC710}" srcOrd="3" destOrd="0" presId="urn:microsoft.com/office/officeart/2018/2/layout/IconLabelDescriptionList"/>
    <dgm:cxn modelId="{1503614F-4255-464B-A84B-7126E2D369E7}" type="presParOf" srcId="{D72C46EC-FA3D-42DF-86EE-02037A5D4803}" destId="{9768EB1B-4BBE-41E7-BFB7-C062B17317D9}" srcOrd="4" destOrd="0" presId="urn:microsoft.com/office/officeart/2018/2/layout/IconLabelDescriptionList"/>
    <dgm:cxn modelId="{4403C5C8-9AEB-7041-9CD9-08C2C70F497B}" type="presParOf" srcId="{E4C253C6-0B47-43EB-BABA-6695D9C71EC5}" destId="{2AB5D9DD-BB01-437B-85F9-7030D8BA110A}" srcOrd="1" destOrd="0" presId="urn:microsoft.com/office/officeart/2018/2/layout/IconLabelDescriptionList"/>
    <dgm:cxn modelId="{8446040C-77FE-6346-970E-CEE8C326B5C5}" type="presParOf" srcId="{E4C253C6-0B47-43EB-BABA-6695D9C71EC5}" destId="{CAE51543-6896-4EDD-AC85-4E0707DC87E5}" srcOrd="2" destOrd="0" presId="urn:microsoft.com/office/officeart/2018/2/layout/IconLabelDescriptionList"/>
    <dgm:cxn modelId="{325DD05B-7123-8741-AA9D-D355BE921FF4}" type="presParOf" srcId="{CAE51543-6896-4EDD-AC85-4E0707DC87E5}" destId="{EEE743C9-A4CE-4DD5-90E7-E0F81D99893C}" srcOrd="0" destOrd="0" presId="urn:microsoft.com/office/officeart/2018/2/layout/IconLabelDescriptionList"/>
    <dgm:cxn modelId="{8F768212-3748-334B-B7DD-9ADECF7507C6}" type="presParOf" srcId="{CAE51543-6896-4EDD-AC85-4E0707DC87E5}" destId="{305DE8C2-3375-4417-BED9-AE1E6BBDD10A}" srcOrd="1" destOrd="0" presId="urn:microsoft.com/office/officeart/2018/2/layout/IconLabelDescriptionList"/>
    <dgm:cxn modelId="{A240F16E-8D60-7042-90CF-A07D15A9FEBC}" type="presParOf" srcId="{CAE51543-6896-4EDD-AC85-4E0707DC87E5}" destId="{4F824A3E-C817-49F2-8A9D-C39CDF4B60B9}" srcOrd="2" destOrd="0" presId="urn:microsoft.com/office/officeart/2018/2/layout/IconLabelDescriptionList"/>
    <dgm:cxn modelId="{B34C1950-CD81-9E4C-AED0-62C822E064BB}" type="presParOf" srcId="{CAE51543-6896-4EDD-AC85-4E0707DC87E5}" destId="{178F61E7-A865-4EFE-B7CD-3BE753FF485C}" srcOrd="3" destOrd="0" presId="urn:microsoft.com/office/officeart/2018/2/layout/IconLabelDescriptionList"/>
    <dgm:cxn modelId="{37BA86E2-032A-0947-A07D-79F87A30C5CB}" type="presParOf" srcId="{CAE51543-6896-4EDD-AC85-4E0707DC87E5}" destId="{26115CAD-0C9F-4E80-BA64-B663D7DA67EA}" srcOrd="4" destOrd="0" presId="urn:microsoft.com/office/officeart/2018/2/layout/IconLabelDescriptionList"/>
    <dgm:cxn modelId="{9CA621A1-B95D-E049-B29E-162A47F4B1AD}" type="presParOf" srcId="{E4C253C6-0B47-43EB-BABA-6695D9C71EC5}" destId="{F6528928-9AEF-44B0-B2E0-731637C7DECC}" srcOrd="3" destOrd="0" presId="urn:microsoft.com/office/officeart/2018/2/layout/IconLabelDescriptionList"/>
    <dgm:cxn modelId="{0D6CB2D7-13C8-6640-8461-467A0C365859}" type="presParOf" srcId="{E4C253C6-0B47-43EB-BABA-6695D9C71EC5}" destId="{6B02C84F-C224-4B93-935E-90BC83923CD1}" srcOrd="4" destOrd="0" presId="urn:microsoft.com/office/officeart/2018/2/layout/IconLabelDescriptionList"/>
    <dgm:cxn modelId="{1AEE4D1E-AB34-5A4F-B48B-6B436F2F0B28}" type="presParOf" srcId="{6B02C84F-C224-4B93-935E-90BC83923CD1}" destId="{E991E31A-52D0-4B83-87B0-C6A19030716C}" srcOrd="0" destOrd="0" presId="urn:microsoft.com/office/officeart/2018/2/layout/IconLabelDescriptionList"/>
    <dgm:cxn modelId="{31553F5F-5597-F843-839C-E73A4022175F}" type="presParOf" srcId="{6B02C84F-C224-4B93-935E-90BC83923CD1}" destId="{7525E28B-334F-482F-BAFF-F3BE2801787B}" srcOrd="1" destOrd="0" presId="urn:microsoft.com/office/officeart/2018/2/layout/IconLabelDescriptionList"/>
    <dgm:cxn modelId="{FF8DCD99-B079-D34E-8991-5991E2106744}" type="presParOf" srcId="{6B02C84F-C224-4B93-935E-90BC83923CD1}" destId="{F6BDF36F-0890-4F2B-AFB0-E2F9F6FD6DE4}" srcOrd="2" destOrd="0" presId="urn:microsoft.com/office/officeart/2018/2/layout/IconLabelDescriptionList"/>
    <dgm:cxn modelId="{663F6DE3-5DC0-6F4E-AED3-014B7426C0C4}" type="presParOf" srcId="{6B02C84F-C224-4B93-935E-90BC83923CD1}" destId="{CD7D8392-934A-4A1B-999B-21DF1A87F4C1}" srcOrd="3" destOrd="0" presId="urn:microsoft.com/office/officeart/2018/2/layout/IconLabelDescriptionList"/>
    <dgm:cxn modelId="{9AA3BBD1-9B68-BA4B-8480-49470518DC0F}" type="presParOf" srcId="{6B02C84F-C224-4B93-935E-90BC83923CD1}" destId="{24725F86-1CD7-4125-830F-C5114AA11DF0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CA2972-B5C4-4F2B-BCE5-4077FDCAE6E1}">
      <dsp:nvSpPr>
        <dsp:cNvPr id="0" name=""/>
        <dsp:cNvSpPr/>
      </dsp:nvSpPr>
      <dsp:spPr>
        <a:xfrm>
          <a:off x="393" y="377236"/>
          <a:ext cx="1098562" cy="1098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60AC95-3C7F-47A9-BB72-91D662DC3B63}">
      <dsp:nvSpPr>
        <dsp:cNvPr id="0" name=""/>
        <dsp:cNvSpPr/>
      </dsp:nvSpPr>
      <dsp:spPr>
        <a:xfrm>
          <a:off x="393" y="1630464"/>
          <a:ext cx="3138750" cy="8864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nb-NO" sz="1400" kern="1200"/>
            <a:t>Løperne ble delt i to grupper: 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nb-NO" sz="1400" kern="1200"/>
            <a:t>U10/U12 og U14/U16</a:t>
          </a:r>
          <a:endParaRPr lang="en-US" sz="1400" kern="1200"/>
        </a:p>
      </dsp:txBody>
      <dsp:txXfrm>
        <a:off x="393" y="1630464"/>
        <a:ext cx="3138750" cy="886451"/>
      </dsp:txXfrm>
    </dsp:sp>
    <dsp:sp modelId="{9768EB1B-4BBE-41E7-BFB7-C062B17317D9}">
      <dsp:nvSpPr>
        <dsp:cNvPr id="0" name=""/>
        <dsp:cNvSpPr/>
      </dsp:nvSpPr>
      <dsp:spPr>
        <a:xfrm>
          <a:off x="393" y="2588853"/>
          <a:ext cx="3138750" cy="1385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E743C9-A4CE-4DD5-90E7-E0F81D99893C}">
      <dsp:nvSpPr>
        <dsp:cNvPr id="0" name=""/>
        <dsp:cNvSpPr/>
      </dsp:nvSpPr>
      <dsp:spPr>
        <a:xfrm>
          <a:off x="3688425" y="187610"/>
          <a:ext cx="1098562" cy="1098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824A3E-C817-49F2-8A9D-C39CDF4B60B9}">
      <dsp:nvSpPr>
        <dsp:cNvPr id="0" name=""/>
        <dsp:cNvSpPr/>
      </dsp:nvSpPr>
      <dsp:spPr>
        <a:xfrm>
          <a:off x="3688425" y="1457168"/>
          <a:ext cx="3138750" cy="8864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nb-NO" sz="1400" kern="1200"/>
            <a:t>Målene for workshopen</a:t>
          </a:r>
          <a:endParaRPr lang="en-US" sz="1400" kern="1200"/>
        </a:p>
      </dsp:txBody>
      <dsp:txXfrm>
        <a:off x="3688425" y="1457168"/>
        <a:ext cx="3138750" cy="886451"/>
      </dsp:txXfrm>
    </dsp:sp>
    <dsp:sp modelId="{26115CAD-0C9F-4E80-BA64-B663D7DA67EA}">
      <dsp:nvSpPr>
        <dsp:cNvPr id="0" name=""/>
        <dsp:cNvSpPr/>
      </dsp:nvSpPr>
      <dsp:spPr>
        <a:xfrm>
          <a:off x="3688425" y="1667934"/>
          <a:ext cx="3138750" cy="17405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1. «Sette gruppene» for den kommende sesongen </a:t>
          </a:r>
          <a:endParaRPr lang="en-US" sz="1400" kern="1200" dirty="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2. La løperne medvirke og påvirke miljøet i gruppen</a:t>
          </a:r>
          <a:endParaRPr lang="en-US" sz="1400" kern="1200" dirty="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3. La løperne påvirke hvilke treningsregler som skal være gjeldende for den kommende sesongen </a:t>
          </a:r>
          <a:endParaRPr lang="en-US" sz="1400" kern="1200" dirty="0"/>
        </a:p>
      </dsp:txBody>
      <dsp:txXfrm>
        <a:off x="3688425" y="1667934"/>
        <a:ext cx="3138750" cy="1740574"/>
      </dsp:txXfrm>
    </dsp:sp>
    <dsp:sp modelId="{E991E31A-52D0-4B83-87B0-C6A19030716C}">
      <dsp:nvSpPr>
        <dsp:cNvPr id="0" name=""/>
        <dsp:cNvSpPr/>
      </dsp:nvSpPr>
      <dsp:spPr>
        <a:xfrm>
          <a:off x="7376456" y="187610"/>
          <a:ext cx="1098562" cy="10985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BDF36F-0890-4F2B-AFB0-E2F9F6FD6DE4}">
      <dsp:nvSpPr>
        <dsp:cNvPr id="0" name=""/>
        <dsp:cNvSpPr/>
      </dsp:nvSpPr>
      <dsp:spPr>
        <a:xfrm>
          <a:off x="7376456" y="1457168"/>
          <a:ext cx="3138750" cy="8864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nb-NO" sz="1400" kern="1200"/>
            <a:t>Løperne fikk i oppgave å utarbeide et sett med forventninger til hverandre som løpere, til trenerne og til foreldrene</a:t>
          </a:r>
          <a:endParaRPr lang="en-US" sz="1400" kern="1200"/>
        </a:p>
      </dsp:txBody>
      <dsp:txXfrm>
        <a:off x="7376456" y="1457168"/>
        <a:ext cx="3138750" cy="886451"/>
      </dsp:txXfrm>
    </dsp:sp>
    <dsp:sp modelId="{24725F86-1CD7-4125-830F-C5114AA11DF0}">
      <dsp:nvSpPr>
        <dsp:cNvPr id="0" name=""/>
        <dsp:cNvSpPr/>
      </dsp:nvSpPr>
      <dsp:spPr>
        <a:xfrm>
          <a:off x="7376456" y="2423152"/>
          <a:ext cx="3138750" cy="17405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243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0300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2190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7260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8688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6773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785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7494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83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1885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7050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10/21/20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042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50" r:id="rId6"/>
    <p:sldLayoutId id="2147483745" r:id="rId7"/>
    <p:sldLayoutId id="2147483746" r:id="rId8"/>
    <p:sldLayoutId id="2147483747" r:id="rId9"/>
    <p:sldLayoutId id="2147483749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CE3C5560-7A9C-489F-9148-18C5E1D0F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AE7DF5D1-78FA-6B44-9DA8-C1EBC999AD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8043" y="590062"/>
            <a:ext cx="10437494" cy="2838938"/>
          </a:xfrm>
        </p:spPr>
        <p:txBody>
          <a:bodyPr>
            <a:normAutofit/>
          </a:bodyPr>
          <a:lstStyle/>
          <a:p>
            <a:r>
              <a:rPr lang="nb-NO" sz="5400" dirty="0">
                <a:solidFill>
                  <a:schemeClr val="bg1"/>
                </a:solidFill>
              </a:rPr>
              <a:t>Resultater fra workshop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534D269-D927-0A4C-9585-21D2841512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8044" y="3739764"/>
            <a:ext cx="4517954" cy="1198120"/>
          </a:xfrm>
        </p:spPr>
        <p:txBody>
          <a:bodyPr>
            <a:normAutofit/>
          </a:bodyPr>
          <a:lstStyle/>
          <a:p>
            <a:r>
              <a:rPr lang="nb-NO" sz="2800" dirty="0">
                <a:solidFill>
                  <a:schemeClr val="bg1"/>
                </a:solidFill>
              </a:rPr>
              <a:t>Kvitfjell – høstferien 2020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20768" y="2295928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29518" y="2756007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7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58003" y="6344837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chemeClr val="bg1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240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16AC3602-3348-4F31-9E43-076B03514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4B9EC928-9460-1847-B56A-5148DDD8C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6755" y="365125"/>
            <a:ext cx="7161245" cy="1325563"/>
          </a:xfrm>
        </p:spPr>
        <p:txBody>
          <a:bodyPr>
            <a:normAutofit/>
          </a:bodyPr>
          <a:lstStyle/>
          <a:p>
            <a:r>
              <a:rPr lang="nb-NO" sz="6000" dirty="0"/>
              <a:t>Hva gjorde vi?</a:t>
            </a:r>
          </a:p>
        </p:txBody>
      </p:sp>
      <p:sp>
        <p:nvSpPr>
          <p:cNvPr id="46" name="Graphic 11">
            <a:extLst>
              <a:ext uri="{FF2B5EF4-FFF2-40B4-BE49-F238E27FC236}">
                <a16:creationId xmlns:a16="http://schemas.microsoft.com/office/drawing/2014/main" id="{394094B0-A6C9-44BE-9042-66EF0612F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03882" y="591829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8" name="Graphic 10">
            <a:extLst>
              <a:ext uri="{FF2B5EF4-FFF2-40B4-BE49-F238E27FC236}">
                <a16:creationId xmlns:a16="http://schemas.microsoft.com/office/drawing/2014/main" id="{64C2CA96-0B16-4AA7-B340-33044D238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62662" y="821124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94169334-264D-4176-8BDE-037249A61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440" y="1027906"/>
            <a:ext cx="3408787" cy="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Graphic 12">
            <a:extLst>
              <a:ext uri="{FF2B5EF4-FFF2-40B4-BE49-F238E27FC236}">
                <a16:creationId xmlns:a16="http://schemas.microsoft.com/office/drawing/2014/main" id="{1D50D7A8-F1D5-4306-8A9B-DD7A73EB8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88342" y="1336268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34" name="Plassholder for innhold 2">
            <a:extLst>
              <a:ext uri="{FF2B5EF4-FFF2-40B4-BE49-F238E27FC236}">
                <a16:creationId xmlns:a16="http://schemas.microsoft.com/office/drawing/2014/main" id="{F196CD8D-6719-4B3F-B884-68C0D6CCCE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661550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8007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FFBAC288-B0FC-584A-9325-6B32D3B40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109" y="1289765"/>
            <a:ext cx="4998863" cy="4270963"/>
          </a:xfrm>
        </p:spPr>
        <p:txBody>
          <a:bodyPr anchor="ctr">
            <a:normAutofit/>
          </a:bodyPr>
          <a:lstStyle/>
          <a:p>
            <a:pPr algn="ctr"/>
            <a:r>
              <a:rPr lang="nb-NO" sz="4800" dirty="0">
                <a:solidFill>
                  <a:schemeClr val="bg1"/>
                </a:solidFill>
              </a:rPr>
              <a:t>Resultater fra U10 og U12</a:t>
            </a:r>
            <a:br>
              <a:rPr lang="nb-NO" sz="4800" dirty="0">
                <a:solidFill>
                  <a:schemeClr val="bg1"/>
                </a:solidFill>
              </a:rPr>
            </a:br>
            <a:br>
              <a:rPr lang="nb-NO" sz="4800" dirty="0">
                <a:solidFill>
                  <a:schemeClr val="bg1"/>
                </a:solidFill>
              </a:rPr>
            </a:br>
            <a:r>
              <a:rPr lang="nb-NO" sz="2800" dirty="0">
                <a:solidFill>
                  <a:schemeClr val="bg1"/>
                </a:solidFill>
              </a:rPr>
              <a:t>Forventninger/ønsker til:</a:t>
            </a:r>
            <a:br>
              <a:rPr lang="nb-NO" sz="2800" dirty="0">
                <a:solidFill>
                  <a:schemeClr val="bg1"/>
                </a:solidFill>
              </a:rPr>
            </a:br>
            <a:r>
              <a:rPr lang="nb-NO" sz="2800" b="1" dirty="0">
                <a:solidFill>
                  <a:schemeClr val="bg1"/>
                </a:solidFill>
              </a:rPr>
              <a:t>Hverandre som løpere</a:t>
            </a:r>
            <a:endParaRPr lang="nb-NO" sz="4800" b="1" dirty="0">
              <a:solidFill>
                <a:schemeClr val="bg1"/>
              </a:solidFill>
            </a:endParaRP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95AC252-DFF1-D941-8EF1-6E3FE010A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7039" y="381935"/>
            <a:ext cx="4685916" cy="5974415"/>
          </a:xfrm>
        </p:spPr>
        <p:txBody>
          <a:bodyPr anchor="ctr">
            <a:normAutofit fontScale="92500" lnSpcReduction="10000"/>
          </a:bodyPr>
          <a:lstStyle/>
          <a:p>
            <a:r>
              <a:rPr lang="nb-NO" sz="2400" dirty="0"/>
              <a:t>Alle skal kunne snakke sammen på trening</a:t>
            </a:r>
          </a:p>
          <a:p>
            <a:r>
              <a:rPr lang="nb-NO" sz="2400" dirty="0"/>
              <a:t>Det er gøy å bli kjent med nye folk </a:t>
            </a:r>
          </a:p>
          <a:p>
            <a:r>
              <a:rPr lang="nb-NO" sz="2400" dirty="0"/>
              <a:t>Det er hyggelig å møte vennene sine på trening </a:t>
            </a:r>
          </a:p>
          <a:p>
            <a:r>
              <a:rPr lang="nb-NO" sz="2400" dirty="0"/>
              <a:t>Husk å si hyggelige ting til hverandre</a:t>
            </a:r>
          </a:p>
          <a:p>
            <a:r>
              <a:rPr lang="nb-NO" sz="2400" dirty="0"/>
              <a:t>Motiver og hei på hverandre! For eksempel «du er sterk» eller «du klarer det»</a:t>
            </a:r>
          </a:p>
          <a:p>
            <a:r>
              <a:rPr lang="nb-NO" sz="2400" dirty="0"/>
              <a:t>Alle skal kunne ta heisen sammen - også på tvers av aldersgruppene </a:t>
            </a:r>
          </a:p>
          <a:p>
            <a:r>
              <a:rPr lang="nb-NO" sz="2400" dirty="0"/>
              <a:t>Alle skal bry seg om hverandre</a:t>
            </a:r>
          </a:p>
          <a:p>
            <a:r>
              <a:rPr lang="nb-NO" sz="2400" dirty="0"/>
              <a:t>Alle skal være med på alle øvelser – selv om man synes de er kjedelige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3379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FFBAC288-B0FC-584A-9325-6B32D3B40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109" y="1289765"/>
            <a:ext cx="4998863" cy="4270963"/>
          </a:xfrm>
        </p:spPr>
        <p:txBody>
          <a:bodyPr anchor="ctr">
            <a:normAutofit/>
          </a:bodyPr>
          <a:lstStyle/>
          <a:p>
            <a:pPr algn="ctr"/>
            <a:r>
              <a:rPr lang="nb-NO" sz="4800" dirty="0">
                <a:solidFill>
                  <a:schemeClr val="bg1"/>
                </a:solidFill>
              </a:rPr>
              <a:t>Resultater fra U10 og U12</a:t>
            </a:r>
            <a:br>
              <a:rPr lang="nb-NO" sz="4800" dirty="0">
                <a:solidFill>
                  <a:schemeClr val="bg1"/>
                </a:solidFill>
              </a:rPr>
            </a:br>
            <a:br>
              <a:rPr lang="nb-NO" sz="4800" dirty="0">
                <a:solidFill>
                  <a:schemeClr val="bg1"/>
                </a:solidFill>
              </a:rPr>
            </a:br>
            <a:r>
              <a:rPr lang="nb-NO" sz="2800" dirty="0">
                <a:solidFill>
                  <a:schemeClr val="bg1"/>
                </a:solidFill>
              </a:rPr>
              <a:t>Forventninger/ønsker til:</a:t>
            </a:r>
            <a:br>
              <a:rPr lang="nb-NO" sz="2800" dirty="0">
                <a:solidFill>
                  <a:schemeClr val="bg1"/>
                </a:solidFill>
              </a:rPr>
            </a:br>
            <a:r>
              <a:rPr lang="nb-NO" sz="2800" b="1" dirty="0">
                <a:solidFill>
                  <a:schemeClr val="bg1"/>
                </a:solidFill>
              </a:rPr>
              <a:t>Trenerne</a:t>
            </a:r>
            <a:endParaRPr lang="nb-NO" sz="4800" b="1" dirty="0">
              <a:solidFill>
                <a:schemeClr val="bg1"/>
              </a:solidFill>
            </a:endParaRP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95AC252-DFF1-D941-8EF1-6E3FE010A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7039" y="381935"/>
            <a:ext cx="4685916" cy="5974415"/>
          </a:xfrm>
        </p:spPr>
        <p:txBody>
          <a:bodyPr anchor="ctr">
            <a:normAutofit/>
          </a:bodyPr>
          <a:lstStyle/>
          <a:p>
            <a:r>
              <a:rPr lang="nb-NO" sz="2400" dirty="0"/>
              <a:t>Vi liker å få morsomme øvelser og oppgaver – det skal være gøy på trening!</a:t>
            </a:r>
          </a:p>
          <a:p>
            <a:r>
              <a:rPr lang="nb-NO" sz="2400" dirty="0"/>
              <a:t>Vi vil at dere skal motivere og heie på oss under trening</a:t>
            </a:r>
          </a:p>
          <a:p>
            <a:r>
              <a:rPr lang="nb-NO" sz="2400" dirty="0"/>
              <a:t>Gi komplimenter – si «Du er sterk», «Bra jobba» eller «Dette klarer du»</a:t>
            </a:r>
          </a:p>
          <a:p>
            <a:r>
              <a:rPr lang="nb-NO" sz="2400" dirty="0"/>
              <a:t>Det er bra at dere er strenge – det er fortsatt gøy</a:t>
            </a:r>
          </a:p>
          <a:p>
            <a:r>
              <a:rPr lang="nb-NO" sz="2400" dirty="0"/>
              <a:t>Gi tydelige og konkrete beskjeder og oppgaver</a:t>
            </a:r>
          </a:p>
          <a:p>
            <a:r>
              <a:rPr lang="nb-NO" sz="2400" dirty="0"/>
              <a:t>Fortell oss hva vi må gjøre for å få til det dere forklarer oss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4920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FFBAC288-B0FC-584A-9325-6B32D3B40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109" y="1289765"/>
            <a:ext cx="4998863" cy="4270963"/>
          </a:xfrm>
        </p:spPr>
        <p:txBody>
          <a:bodyPr anchor="ctr">
            <a:normAutofit/>
          </a:bodyPr>
          <a:lstStyle/>
          <a:p>
            <a:pPr algn="ctr"/>
            <a:r>
              <a:rPr lang="nb-NO" sz="4800" dirty="0">
                <a:solidFill>
                  <a:schemeClr val="bg1"/>
                </a:solidFill>
              </a:rPr>
              <a:t>Resultater fra U10 og U12</a:t>
            </a:r>
            <a:br>
              <a:rPr lang="nb-NO" sz="4800" dirty="0">
                <a:solidFill>
                  <a:schemeClr val="bg1"/>
                </a:solidFill>
              </a:rPr>
            </a:br>
            <a:br>
              <a:rPr lang="nb-NO" sz="4800" dirty="0">
                <a:solidFill>
                  <a:schemeClr val="bg1"/>
                </a:solidFill>
              </a:rPr>
            </a:br>
            <a:r>
              <a:rPr lang="nb-NO" sz="2800" dirty="0">
                <a:solidFill>
                  <a:schemeClr val="bg1"/>
                </a:solidFill>
              </a:rPr>
              <a:t>Forventninger/ønsker til:</a:t>
            </a:r>
            <a:br>
              <a:rPr lang="nb-NO" sz="2800" dirty="0">
                <a:solidFill>
                  <a:schemeClr val="bg1"/>
                </a:solidFill>
              </a:rPr>
            </a:br>
            <a:r>
              <a:rPr lang="nb-NO" sz="2800" b="1" dirty="0">
                <a:solidFill>
                  <a:schemeClr val="bg1"/>
                </a:solidFill>
              </a:rPr>
              <a:t>Foreldrene</a:t>
            </a:r>
            <a:endParaRPr lang="nb-NO" sz="4800" b="1" dirty="0">
              <a:solidFill>
                <a:schemeClr val="bg1"/>
              </a:solidFill>
            </a:endParaRP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95AC252-DFF1-D941-8EF1-6E3FE010A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7039" y="381935"/>
            <a:ext cx="4685916" cy="5974415"/>
          </a:xfrm>
        </p:spPr>
        <p:txBody>
          <a:bodyPr anchor="ctr">
            <a:normAutofit/>
          </a:bodyPr>
          <a:lstStyle/>
          <a:p>
            <a:r>
              <a:rPr lang="nb-NO" sz="2400" dirty="0"/>
              <a:t>Vær med oss på trening - men spør oss om lov (fordi det er ikke alltid vi vil at dere skal se på)</a:t>
            </a:r>
          </a:p>
          <a:p>
            <a:r>
              <a:rPr lang="nb-NO" sz="2400" dirty="0"/>
              <a:t>Hjelp oss på trening og renn</a:t>
            </a:r>
          </a:p>
          <a:p>
            <a:r>
              <a:rPr lang="nb-NO" sz="2400" dirty="0"/>
              <a:t>Vær litt streng – og «jag» oss på trening når vi ikke har så lyst</a:t>
            </a:r>
          </a:p>
          <a:p>
            <a:r>
              <a:rPr lang="nb-NO" sz="2400" dirty="0"/>
              <a:t>Gi oss feedback – men spør gjerne treneren hva vi jobber med/hvilken arbeidsoppgave vi har fått </a:t>
            </a:r>
          </a:p>
          <a:p>
            <a:endParaRPr lang="nb-NO" sz="2400" dirty="0"/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3353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FFBAC288-B0FC-584A-9325-6B32D3B40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109" y="1289765"/>
            <a:ext cx="4998863" cy="4270963"/>
          </a:xfrm>
        </p:spPr>
        <p:txBody>
          <a:bodyPr anchor="ctr">
            <a:normAutofit/>
          </a:bodyPr>
          <a:lstStyle/>
          <a:p>
            <a:pPr algn="ctr"/>
            <a:r>
              <a:rPr lang="nb-NO" sz="4800" dirty="0">
                <a:solidFill>
                  <a:schemeClr val="bg1"/>
                </a:solidFill>
              </a:rPr>
              <a:t>Resultater fra U14 og U16</a:t>
            </a:r>
            <a:br>
              <a:rPr lang="nb-NO" sz="4800" dirty="0">
                <a:solidFill>
                  <a:schemeClr val="bg1"/>
                </a:solidFill>
              </a:rPr>
            </a:br>
            <a:br>
              <a:rPr lang="nb-NO" sz="4800" dirty="0">
                <a:solidFill>
                  <a:schemeClr val="bg1"/>
                </a:solidFill>
              </a:rPr>
            </a:br>
            <a:r>
              <a:rPr lang="nb-NO" sz="2800" dirty="0">
                <a:solidFill>
                  <a:schemeClr val="bg1"/>
                </a:solidFill>
              </a:rPr>
              <a:t>Forventninger/ønsker til:</a:t>
            </a:r>
            <a:br>
              <a:rPr lang="nb-NO" sz="2800" dirty="0">
                <a:solidFill>
                  <a:schemeClr val="bg1"/>
                </a:solidFill>
              </a:rPr>
            </a:br>
            <a:r>
              <a:rPr lang="nb-NO" sz="2800" b="1" dirty="0">
                <a:solidFill>
                  <a:schemeClr val="bg1"/>
                </a:solidFill>
              </a:rPr>
              <a:t>Hverandre som løpere</a:t>
            </a:r>
            <a:endParaRPr lang="nb-NO" sz="4800" b="1" dirty="0">
              <a:solidFill>
                <a:schemeClr val="bg1"/>
              </a:solidFill>
            </a:endParaRP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95AC252-DFF1-D941-8EF1-6E3FE010A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7039" y="381935"/>
            <a:ext cx="4685916" cy="5974415"/>
          </a:xfrm>
        </p:spPr>
        <p:txBody>
          <a:bodyPr anchor="ctr">
            <a:normAutofit/>
          </a:bodyPr>
          <a:lstStyle/>
          <a:p>
            <a:r>
              <a:rPr lang="nb-NO" sz="2400" dirty="0"/>
              <a:t>Si hei! </a:t>
            </a:r>
          </a:p>
          <a:p>
            <a:r>
              <a:rPr lang="nb-NO" sz="2400" dirty="0"/>
              <a:t>Motivere, inspirere og heie på hverandre</a:t>
            </a:r>
          </a:p>
          <a:p>
            <a:r>
              <a:rPr lang="nb-NO" sz="2400" dirty="0"/>
              <a:t>Være positive, hyggelige og snille</a:t>
            </a:r>
          </a:p>
          <a:p>
            <a:r>
              <a:rPr lang="nb-NO" sz="2400" dirty="0"/>
              <a:t>Inkludere hverandre; spør alle om å være med</a:t>
            </a:r>
          </a:p>
          <a:p>
            <a:r>
              <a:rPr lang="nb-NO" sz="2400" dirty="0"/>
              <a:t>Bytt på hvem vi tar heisen med – ingen skal ta heisen alene en hel trening</a:t>
            </a:r>
          </a:p>
          <a:p>
            <a:r>
              <a:rPr lang="nb-NO" sz="2400" dirty="0"/>
              <a:t>Latter; le med hverandre – ikke av hverandre</a:t>
            </a:r>
          </a:p>
          <a:p>
            <a:r>
              <a:rPr lang="nb-NO" sz="2400" dirty="0"/>
              <a:t>Jobbe sammen som et lag, ikke alene</a:t>
            </a:r>
          </a:p>
          <a:p>
            <a:r>
              <a:rPr lang="nb-NO" sz="2400" dirty="0"/>
              <a:t>Ha et felles mål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8173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FFBAC288-B0FC-584A-9325-6B32D3B40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109" y="1289765"/>
            <a:ext cx="4998863" cy="4270963"/>
          </a:xfrm>
        </p:spPr>
        <p:txBody>
          <a:bodyPr anchor="ctr">
            <a:normAutofit/>
          </a:bodyPr>
          <a:lstStyle/>
          <a:p>
            <a:pPr algn="ctr"/>
            <a:r>
              <a:rPr lang="nb-NO" sz="4800" dirty="0">
                <a:solidFill>
                  <a:schemeClr val="bg1"/>
                </a:solidFill>
              </a:rPr>
              <a:t>Resultater fra U14 og U16</a:t>
            </a:r>
            <a:br>
              <a:rPr lang="nb-NO" sz="4800" dirty="0">
                <a:solidFill>
                  <a:schemeClr val="bg1"/>
                </a:solidFill>
              </a:rPr>
            </a:br>
            <a:br>
              <a:rPr lang="nb-NO" sz="4800" dirty="0">
                <a:solidFill>
                  <a:schemeClr val="bg1"/>
                </a:solidFill>
              </a:rPr>
            </a:br>
            <a:r>
              <a:rPr lang="nb-NO" sz="2800" dirty="0">
                <a:solidFill>
                  <a:schemeClr val="bg1"/>
                </a:solidFill>
              </a:rPr>
              <a:t>Forventninger/ønsker til:</a:t>
            </a:r>
            <a:br>
              <a:rPr lang="nb-NO" sz="2800" dirty="0">
                <a:solidFill>
                  <a:schemeClr val="bg1"/>
                </a:solidFill>
              </a:rPr>
            </a:br>
            <a:r>
              <a:rPr lang="nb-NO" sz="2800" b="1" dirty="0">
                <a:solidFill>
                  <a:schemeClr val="bg1"/>
                </a:solidFill>
              </a:rPr>
              <a:t>Trenerne</a:t>
            </a:r>
            <a:endParaRPr lang="nb-NO" sz="4800" b="1" dirty="0">
              <a:solidFill>
                <a:schemeClr val="bg1"/>
              </a:solidFill>
            </a:endParaRP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95AC252-DFF1-D941-8EF1-6E3FE010A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7039" y="381935"/>
            <a:ext cx="4685916" cy="5974415"/>
          </a:xfrm>
        </p:spPr>
        <p:txBody>
          <a:bodyPr anchor="ctr">
            <a:normAutofit fontScale="85000" lnSpcReduction="10000"/>
          </a:bodyPr>
          <a:lstStyle/>
          <a:p>
            <a:r>
              <a:rPr lang="nb-NO" sz="2400" dirty="0"/>
              <a:t>Gi gode og veiledende tilbakemeldinger – disse kan gjerne utdypes</a:t>
            </a:r>
          </a:p>
          <a:p>
            <a:r>
              <a:rPr lang="nb-NO" sz="2400" dirty="0"/>
              <a:t>Husk å si både positive ting, og det vi må jobbe med videre</a:t>
            </a:r>
          </a:p>
          <a:p>
            <a:r>
              <a:rPr lang="nb-NO" sz="2400" dirty="0"/>
              <a:t>Forklar og begrunn hvorfor vi gjør ulike øvelser</a:t>
            </a:r>
          </a:p>
          <a:p>
            <a:r>
              <a:rPr lang="nb-NO" sz="2400" dirty="0"/>
              <a:t>Vær hjelpsom </a:t>
            </a:r>
          </a:p>
          <a:p>
            <a:r>
              <a:rPr lang="nb-NO" sz="2400" dirty="0"/>
              <a:t>Hjelp oss til å bli bedre på ski</a:t>
            </a:r>
          </a:p>
          <a:p>
            <a:r>
              <a:rPr lang="nb-NO" sz="2400" dirty="0"/>
              <a:t>Gi oss komplimenter og skryt </a:t>
            </a:r>
          </a:p>
          <a:p>
            <a:r>
              <a:rPr lang="nb-NO" sz="2400" dirty="0"/>
              <a:t>Pass på at alle får oppmerksomhet og tilbakemeldinger </a:t>
            </a:r>
          </a:p>
          <a:p>
            <a:r>
              <a:rPr lang="nb-NO" sz="2400" dirty="0"/>
              <a:t>Vær positiv, snill og forståelsesfull</a:t>
            </a:r>
          </a:p>
          <a:p>
            <a:r>
              <a:rPr lang="nb-NO" sz="2400" dirty="0"/>
              <a:t>Still høye krav til oss</a:t>
            </a:r>
          </a:p>
          <a:p>
            <a:r>
              <a:rPr lang="nb-NO" sz="2400" dirty="0"/>
              <a:t>Respekter at vi også har både gode og dårlige dager </a:t>
            </a:r>
          </a:p>
          <a:p>
            <a:r>
              <a:rPr lang="nb-NO" sz="2400" dirty="0"/>
              <a:t>Ha humor – vi liker at dere kan tulle med oss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7645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FFBAC288-B0FC-584A-9325-6B32D3B40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109" y="1289765"/>
            <a:ext cx="4998863" cy="4270963"/>
          </a:xfrm>
        </p:spPr>
        <p:txBody>
          <a:bodyPr anchor="ctr">
            <a:normAutofit/>
          </a:bodyPr>
          <a:lstStyle/>
          <a:p>
            <a:pPr algn="ctr"/>
            <a:r>
              <a:rPr lang="nb-NO" sz="4800" dirty="0">
                <a:solidFill>
                  <a:schemeClr val="bg1"/>
                </a:solidFill>
              </a:rPr>
              <a:t>Resultater fra U14 og U16</a:t>
            </a:r>
            <a:br>
              <a:rPr lang="nb-NO" sz="4800" dirty="0">
                <a:solidFill>
                  <a:schemeClr val="bg1"/>
                </a:solidFill>
              </a:rPr>
            </a:br>
            <a:br>
              <a:rPr lang="nb-NO" sz="4800" dirty="0">
                <a:solidFill>
                  <a:schemeClr val="bg1"/>
                </a:solidFill>
              </a:rPr>
            </a:br>
            <a:r>
              <a:rPr lang="nb-NO" sz="2800" dirty="0">
                <a:solidFill>
                  <a:schemeClr val="bg1"/>
                </a:solidFill>
              </a:rPr>
              <a:t>Forventninger/ønsker til:</a:t>
            </a:r>
            <a:br>
              <a:rPr lang="nb-NO" sz="2800" dirty="0">
                <a:solidFill>
                  <a:schemeClr val="bg1"/>
                </a:solidFill>
              </a:rPr>
            </a:br>
            <a:r>
              <a:rPr lang="nb-NO" sz="2800" b="1" dirty="0">
                <a:solidFill>
                  <a:schemeClr val="bg1"/>
                </a:solidFill>
              </a:rPr>
              <a:t>Foreldrene</a:t>
            </a:r>
            <a:endParaRPr lang="nb-NO" sz="4800" b="1" dirty="0">
              <a:solidFill>
                <a:schemeClr val="bg1"/>
              </a:solidFill>
            </a:endParaRP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95AC252-DFF1-D941-8EF1-6E3FE010A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7039" y="381935"/>
            <a:ext cx="4685916" cy="5974415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nb-NO" sz="2600" b="1" dirty="0"/>
              <a:t>Foreldrene</a:t>
            </a:r>
          </a:p>
          <a:p>
            <a:r>
              <a:rPr lang="nb-NO" sz="2400" dirty="0"/>
              <a:t>Ikke gjør trenernes jobb med å gi tilbakemeldinger, men spør trenerne om hvordan du kan hjelpe meg og gi meg tips </a:t>
            </a:r>
          </a:p>
          <a:p>
            <a:r>
              <a:rPr lang="nb-NO" sz="2400" dirty="0"/>
              <a:t>Det er viktig at dere er tilstede og støtter oss – og trøster oss hvis vi trenger det </a:t>
            </a:r>
          </a:p>
          <a:p>
            <a:r>
              <a:rPr lang="nb-NO" sz="2400" dirty="0"/>
              <a:t>Vær engasjert – spør hvordan det går/gikk på trening</a:t>
            </a:r>
          </a:p>
          <a:p>
            <a:r>
              <a:rPr lang="nb-NO" sz="2400" dirty="0"/>
              <a:t>Vær hjelpsom og positiv, og gi meg skryt</a:t>
            </a:r>
          </a:p>
          <a:p>
            <a:r>
              <a:rPr lang="nb-NO" sz="2400" dirty="0"/>
              <a:t>Motiver oss </a:t>
            </a:r>
          </a:p>
          <a:p>
            <a:r>
              <a:rPr lang="nb-NO" sz="2400" dirty="0"/>
              <a:t>Delta, vær engasjert og sett deg inn i idretten 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514000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Office">
      <a:dk1>
        <a:srgbClr val="000000"/>
      </a:dk1>
      <a:lt1>
        <a:srgbClr val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623</Words>
  <Application>Microsoft Macintosh PowerPoint</Application>
  <PresentationFormat>Widescreen</PresentationFormat>
  <Paragraphs>60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1" baseType="lpstr">
      <vt:lpstr>Arial</vt:lpstr>
      <vt:lpstr>Univers</vt:lpstr>
      <vt:lpstr>GradientVTI</vt:lpstr>
      <vt:lpstr>Resultater fra workshop</vt:lpstr>
      <vt:lpstr>Hva gjorde vi?</vt:lpstr>
      <vt:lpstr>Resultater fra U10 og U12  Forventninger/ønsker til: Hverandre som løpere</vt:lpstr>
      <vt:lpstr>Resultater fra U10 og U12  Forventninger/ønsker til: Trenerne</vt:lpstr>
      <vt:lpstr>Resultater fra U10 og U12  Forventninger/ønsker til: Foreldrene</vt:lpstr>
      <vt:lpstr>Resultater fra U14 og U16  Forventninger/ønsker til: Hverandre som løpere</vt:lpstr>
      <vt:lpstr>Resultater fra U14 og U16  Forventninger/ønsker til: Trenerne</vt:lpstr>
      <vt:lpstr>Resultater fra U14 og U16  Forventninger/ønsker til: Foreldrene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Resultater fra workshop</dc:title>
  <dc:creator>Aurora Aasrud Haug</dc:creator>
  <cp:lastModifiedBy>Aurora Aasrud Haug</cp:lastModifiedBy>
  <cp:revision>5</cp:revision>
  <dcterms:created xsi:type="dcterms:W3CDTF">2020-10-03T12:56:27Z</dcterms:created>
  <dcterms:modified xsi:type="dcterms:W3CDTF">2020-10-21T08:26:23Z</dcterms:modified>
</cp:coreProperties>
</file>