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70" r:id="rId5"/>
    <p:sldId id="259" r:id="rId6"/>
    <p:sldId id="260" r:id="rId7"/>
    <p:sldId id="269" r:id="rId8"/>
    <p:sldId id="262" r:id="rId9"/>
    <p:sldId id="261" r:id="rId10"/>
    <p:sldId id="266" r:id="rId11"/>
    <p:sldId id="271" r:id="rId12"/>
    <p:sldId id="265" r:id="rId13"/>
    <p:sldId id="263" r:id="rId14"/>
    <p:sldId id="272" r:id="rId15"/>
    <p:sldId id="267" r:id="rId16"/>
    <p:sldId id="264" r:id="rId17"/>
    <p:sldId id="273" r:id="rId18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B435D6-49A6-7A5F-2372-0B6D73D6C05F}" v="264" dt="2026-03-24T15:32:05.5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4" autoAdjust="0"/>
    <p:restoredTop sz="82508" autoAdjust="0"/>
  </p:normalViewPr>
  <p:slideViewPr>
    <p:cSldViewPr snapToGrid="0">
      <p:cViewPr varScale="1">
        <p:scale>
          <a:sx n="83" d="100"/>
          <a:sy n="83" d="100"/>
        </p:scale>
        <p:origin x="1614" y="3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ierkollen Rustad" userId="b30e8666f8adee50" providerId="Windows Live" clId="Web-{72C30B93-A85F-1B81-6633-C7DEE6C83D2C}"/>
    <pc:docChg chg="addSld delSld modSld">
      <pc:chgData name="Ingierkollen Rustad" userId="b30e8666f8adee50" providerId="Windows Live" clId="Web-{72C30B93-A85F-1B81-6633-C7DEE6C83D2C}" dt="2026-03-20T16:20:40.804" v="1170" actId="14100"/>
      <pc:docMkLst>
        <pc:docMk/>
      </pc:docMkLst>
      <pc:sldChg chg="modSp">
        <pc:chgData name="Ingierkollen Rustad" userId="b30e8666f8adee50" providerId="Windows Live" clId="Web-{72C30B93-A85F-1B81-6633-C7DEE6C83D2C}" dt="2026-03-20T14:42:52.547" v="2" actId="20577"/>
        <pc:sldMkLst>
          <pc:docMk/>
          <pc:sldMk cId="2062910789" sldId="256"/>
        </pc:sldMkLst>
        <pc:spChg chg="mod">
          <ac:chgData name="Ingierkollen Rustad" userId="b30e8666f8adee50" providerId="Windows Live" clId="Web-{72C30B93-A85F-1B81-6633-C7DEE6C83D2C}" dt="2026-03-20T14:42:52.547" v="2" actId="20577"/>
          <ac:spMkLst>
            <pc:docMk/>
            <pc:sldMk cId="2062910789" sldId="256"/>
            <ac:spMk id="3" creationId="{5155D1B5-5C6B-4328-A40E-3B6BC0C50D7B}"/>
          </ac:spMkLst>
        </pc:spChg>
      </pc:sldChg>
      <pc:sldChg chg="modSp">
        <pc:chgData name="Ingierkollen Rustad" userId="b30e8666f8adee50" providerId="Windows Live" clId="Web-{72C30B93-A85F-1B81-6633-C7DEE6C83D2C}" dt="2026-03-20T14:43:06.234" v="3" actId="20577"/>
        <pc:sldMkLst>
          <pc:docMk/>
          <pc:sldMk cId="1827878517" sldId="257"/>
        </pc:sldMkLst>
        <pc:spChg chg="mod">
          <ac:chgData name="Ingierkollen Rustad" userId="b30e8666f8adee50" providerId="Windows Live" clId="Web-{72C30B93-A85F-1B81-6633-C7DEE6C83D2C}" dt="2026-03-20T14:43:06.234" v="3" actId="20577"/>
          <ac:spMkLst>
            <pc:docMk/>
            <pc:sldMk cId="1827878517" sldId="257"/>
            <ac:spMk id="3" creationId="{848FA944-F6EF-45B4-9A8B-F67F35178E87}"/>
          </ac:spMkLst>
        </pc:spChg>
      </pc:sldChg>
      <pc:sldChg chg="modSp">
        <pc:chgData name="Ingierkollen Rustad" userId="b30e8666f8adee50" providerId="Windows Live" clId="Web-{72C30B93-A85F-1B81-6633-C7DEE6C83D2C}" dt="2026-03-20T14:43:58.578" v="27" actId="20577"/>
        <pc:sldMkLst>
          <pc:docMk/>
          <pc:sldMk cId="1772924995" sldId="258"/>
        </pc:sldMkLst>
        <pc:spChg chg="mod">
          <ac:chgData name="Ingierkollen Rustad" userId="b30e8666f8adee50" providerId="Windows Live" clId="Web-{72C30B93-A85F-1B81-6633-C7DEE6C83D2C}" dt="2026-03-20T14:43:58.578" v="27" actId="20577"/>
          <ac:spMkLst>
            <pc:docMk/>
            <pc:sldMk cId="1772924995" sldId="258"/>
            <ac:spMk id="3" creationId="{848FA944-F6EF-45B4-9A8B-F67F35178E87}"/>
          </ac:spMkLst>
        </pc:spChg>
      </pc:sldChg>
      <pc:sldChg chg="addSp delSp modSp">
        <pc:chgData name="Ingierkollen Rustad" userId="b30e8666f8adee50" providerId="Windows Live" clId="Web-{72C30B93-A85F-1B81-6633-C7DEE6C83D2C}" dt="2026-03-20T15:25:14.649" v="119" actId="20577"/>
        <pc:sldMkLst>
          <pc:docMk/>
          <pc:sldMk cId="1064105542" sldId="259"/>
        </pc:sldMkLst>
        <pc:spChg chg="mod">
          <ac:chgData name="Ingierkollen Rustad" userId="b30e8666f8adee50" providerId="Windows Live" clId="Web-{72C30B93-A85F-1B81-6633-C7DEE6C83D2C}" dt="2026-03-20T15:25:14.649" v="119" actId="20577"/>
          <ac:spMkLst>
            <pc:docMk/>
            <pc:sldMk cId="1064105542" sldId="259"/>
            <ac:spMk id="5" creationId="{55D87807-0ABE-40CE-A051-59A43FEAEFE2}"/>
          </ac:spMkLst>
        </pc:spChg>
        <pc:picChg chg="add mod">
          <ac:chgData name="Ingierkollen Rustad" userId="b30e8666f8adee50" providerId="Windows Live" clId="Web-{72C30B93-A85F-1B81-6633-C7DEE6C83D2C}" dt="2026-03-20T14:46:03.203" v="32" actId="14100"/>
          <ac:picMkLst>
            <pc:docMk/>
            <pc:sldMk cId="1064105542" sldId="259"/>
            <ac:picMk id="3" creationId="{F883B61F-F1A1-3368-F151-156E55642B77}"/>
          </ac:picMkLst>
        </pc:picChg>
        <pc:picChg chg="add mod">
          <ac:chgData name="Ingierkollen Rustad" userId="b30e8666f8adee50" providerId="Windows Live" clId="Web-{72C30B93-A85F-1B81-6633-C7DEE6C83D2C}" dt="2026-03-20T14:46:48.046" v="37" actId="1076"/>
          <ac:picMkLst>
            <pc:docMk/>
            <pc:sldMk cId="1064105542" sldId="259"/>
            <ac:picMk id="4" creationId="{4EB07AD9-922A-7B0E-BEA9-7F1CD1092B9A}"/>
          </ac:picMkLst>
        </pc:picChg>
      </pc:sldChg>
      <pc:sldChg chg="addSp delSp modSp">
        <pc:chgData name="Ingierkollen Rustad" userId="b30e8666f8adee50" providerId="Windows Live" clId="Web-{72C30B93-A85F-1B81-6633-C7DEE6C83D2C}" dt="2026-03-20T15:24:23.899" v="114" actId="1076"/>
        <pc:sldMkLst>
          <pc:docMk/>
          <pc:sldMk cId="2692119324" sldId="260"/>
        </pc:sldMkLst>
        <pc:spChg chg="mod">
          <ac:chgData name="Ingierkollen Rustad" userId="b30e8666f8adee50" providerId="Windows Live" clId="Web-{72C30B93-A85F-1B81-6633-C7DEE6C83D2C}" dt="2026-03-20T15:02:51.228" v="81" actId="20577"/>
          <ac:spMkLst>
            <pc:docMk/>
            <pc:sldMk cId="2692119324" sldId="260"/>
            <ac:spMk id="2" creationId="{2694329C-B64C-4EFA-A509-2952FBA630AE}"/>
          </ac:spMkLst>
        </pc:spChg>
        <pc:graphicFrameChg chg="add mod modGraphic">
          <ac:chgData name="Ingierkollen Rustad" userId="b30e8666f8adee50" providerId="Windows Live" clId="Web-{72C30B93-A85F-1B81-6633-C7DEE6C83D2C}" dt="2026-03-20T15:02:46.087" v="80"/>
          <ac:graphicFrameMkLst>
            <pc:docMk/>
            <pc:sldMk cId="2692119324" sldId="260"/>
            <ac:graphicFrameMk id="4" creationId="{262F6DDB-C2EA-0EFA-4F81-9F94EDC0C545}"/>
          </ac:graphicFrameMkLst>
        </pc:graphicFrameChg>
        <pc:graphicFrameChg chg="add mod modGraphic">
          <ac:chgData name="Ingierkollen Rustad" userId="b30e8666f8adee50" providerId="Windows Live" clId="Web-{72C30B93-A85F-1B81-6633-C7DEE6C83D2C}" dt="2026-03-20T15:23:35.023" v="112"/>
          <ac:graphicFrameMkLst>
            <pc:docMk/>
            <pc:sldMk cId="2692119324" sldId="260"/>
            <ac:graphicFrameMk id="5" creationId="{88938715-8BFD-01F9-60EB-EE6386B14B3E}"/>
          </ac:graphicFrameMkLst>
        </pc:graphicFrameChg>
        <pc:graphicFrameChg chg="add mod">
          <ac:chgData name="Ingierkollen Rustad" userId="b30e8666f8adee50" providerId="Windows Live" clId="Web-{72C30B93-A85F-1B81-6633-C7DEE6C83D2C}" dt="2026-03-20T15:24:23.899" v="114" actId="1076"/>
          <ac:graphicFrameMkLst>
            <pc:docMk/>
            <pc:sldMk cId="2692119324" sldId="260"/>
            <ac:graphicFrameMk id="8" creationId="{0549A4FD-1801-2E88-854A-FEB7C983AAC7}"/>
          </ac:graphicFrameMkLst>
        </pc:graphicFrameChg>
      </pc:sldChg>
      <pc:sldChg chg="addSp delSp modSp">
        <pc:chgData name="Ingierkollen Rustad" userId="b30e8666f8adee50" providerId="Windows Live" clId="Web-{72C30B93-A85F-1B81-6633-C7DEE6C83D2C}" dt="2026-03-20T15:58:13.557" v="505"/>
        <pc:sldMkLst>
          <pc:docMk/>
          <pc:sldMk cId="84332866" sldId="261"/>
        </pc:sldMkLst>
        <pc:graphicFrameChg chg="add mod modGraphic">
          <ac:chgData name="Ingierkollen Rustad" userId="b30e8666f8adee50" providerId="Windows Live" clId="Web-{72C30B93-A85F-1B81-6633-C7DEE6C83D2C}" dt="2026-03-20T15:47:21.395" v="252"/>
          <ac:graphicFrameMkLst>
            <pc:docMk/>
            <pc:sldMk cId="84332866" sldId="261"/>
            <ac:graphicFrameMk id="6" creationId="{CF12FAC0-8264-834D-ADEE-6C02599931F3}"/>
          </ac:graphicFrameMkLst>
        </pc:graphicFrameChg>
        <pc:graphicFrameChg chg="add mod modGraphic">
          <ac:chgData name="Ingierkollen Rustad" userId="b30e8666f8adee50" providerId="Windows Live" clId="Web-{72C30B93-A85F-1B81-6633-C7DEE6C83D2C}" dt="2026-03-20T15:58:02.479" v="497"/>
          <ac:graphicFrameMkLst>
            <pc:docMk/>
            <pc:sldMk cId="84332866" sldId="261"/>
            <ac:graphicFrameMk id="10" creationId="{AADE6515-A05F-204C-8356-325524E406D1}"/>
          </ac:graphicFrameMkLst>
        </pc:graphicFrameChg>
        <pc:graphicFrameChg chg="add mod modGraphic">
          <ac:chgData name="Ingierkollen Rustad" userId="b30e8666f8adee50" providerId="Windows Live" clId="Web-{72C30B93-A85F-1B81-6633-C7DEE6C83D2C}" dt="2026-03-20T15:58:13.557" v="505"/>
          <ac:graphicFrameMkLst>
            <pc:docMk/>
            <pc:sldMk cId="84332866" sldId="261"/>
            <ac:graphicFrameMk id="13" creationId="{9E129DAB-6FBD-D384-411D-B930E82D705E}"/>
          </ac:graphicFrameMkLst>
        </pc:graphicFrameChg>
      </pc:sldChg>
      <pc:sldChg chg="modSp">
        <pc:chgData name="Ingierkollen Rustad" userId="b30e8666f8adee50" providerId="Windows Live" clId="Web-{72C30B93-A85F-1B81-6633-C7DEE6C83D2C}" dt="2026-03-20T16:20:40.804" v="1170" actId="14100"/>
        <pc:sldMkLst>
          <pc:docMk/>
          <pc:sldMk cId="1362883280" sldId="262"/>
        </pc:sldMkLst>
        <pc:spChg chg="mod">
          <ac:chgData name="Ingierkollen Rustad" userId="b30e8666f8adee50" providerId="Windows Live" clId="Web-{72C30B93-A85F-1B81-6633-C7DEE6C83D2C}" dt="2026-03-20T16:20:40.804" v="1170" actId="14100"/>
          <ac:spMkLst>
            <pc:docMk/>
            <pc:sldMk cId="1362883280" sldId="262"/>
            <ac:spMk id="5" creationId="{46D150C8-1501-4888-B7F5-DFCC8F0296A6}"/>
          </ac:spMkLst>
        </pc:spChg>
        <pc:graphicFrameChg chg="mod modGraphic">
          <ac:chgData name="Ingierkollen Rustad" userId="b30e8666f8adee50" providerId="Windows Live" clId="Web-{72C30B93-A85F-1B81-6633-C7DEE6C83D2C}" dt="2026-03-20T15:29:04.963" v="138"/>
          <ac:graphicFrameMkLst>
            <pc:docMk/>
            <pc:sldMk cId="1362883280" sldId="262"/>
            <ac:graphicFrameMk id="4" creationId="{220ACBE6-FEA4-452A-9854-2ACC812550D4}"/>
          </ac:graphicFrameMkLst>
        </pc:graphicFrameChg>
      </pc:sldChg>
      <pc:sldChg chg="modSp">
        <pc:chgData name="Ingierkollen Rustad" userId="b30e8666f8adee50" providerId="Windows Live" clId="Web-{72C30B93-A85F-1B81-6633-C7DEE6C83D2C}" dt="2026-03-20T15:54:12.616" v="420" actId="20577"/>
        <pc:sldMkLst>
          <pc:docMk/>
          <pc:sldMk cId="2995397511" sldId="263"/>
        </pc:sldMkLst>
        <pc:spChg chg="mod">
          <ac:chgData name="Ingierkollen Rustad" userId="b30e8666f8adee50" providerId="Windows Live" clId="Web-{72C30B93-A85F-1B81-6633-C7DEE6C83D2C}" dt="2026-03-20T15:53:52.178" v="409" actId="20577"/>
          <ac:spMkLst>
            <pc:docMk/>
            <pc:sldMk cId="2995397511" sldId="263"/>
            <ac:spMk id="2" creationId="{2694329C-B64C-4EFA-A509-2952FBA630AE}"/>
          </ac:spMkLst>
        </pc:spChg>
        <pc:spChg chg="mod">
          <ac:chgData name="Ingierkollen Rustad" userId="b30e8666f8adee50" providerId="Windows Live" clId="Web-{72C30B93-A85F-1B81-6633-C7DEE6C83D2C}" dt="2026-03-20T15:54:12.616" v="420" actId="20577"/>
          <ac:spMkLst>
            <pc:docMk/>
            <pc:sldMk cId="2995397511" sldId="263"/>
            <ac:spMk id="24" creationId="{1477D48B-FF82-4483-8F7F-74EDA8435AC8}"/>
          </ac:spMkLst>
        </pc:spChg>
      </pc:sldChg>
      <pc:sldChg chg="modSp">
        <pc:chgData name="Ingierkollen Rustad" userId="b30e8666f8adee50" providerId="Windows Live" clId="Web-{72C30B93-A85F-1B81-6633-C7DEE6C83D2C}" dt="2026-03-20T16:18:10.725" v="1148" actId="20577"/>
        <pc:sldMkLst>
          <pc:docMk/>
          <pc:sldMk cId="2942483888" sldId="264"/>
        </pc:sldMkLst>
        <pc:spChg chg="mod">
          <ac:chgData name="Ingierkollen Rustad" userId="b30e8666f8adee50" providerId="Windows Live" clId="Web-{72C30B93-A85F-1B81-6633-C7DEE6C83D2C}" dt="2026-03-20T16:18:10.725" v="1148" actId="20577"/>
          <ac:spMkLst>
            <pc:docMk/>
            <pc:sldMk cId="2942483888" sldId="264"/>
            <ac:spMk id="3" creationId="{848FA944-F6EF-45B4-9A8B-F67F35178E87}"/>
          </ac:spMkLst>
        </pc:spChg>
      </pc:sldChg>
      <pc:sldChg chg="modSp">
        <pc:chgData name="Ingierkollen Rustad" userId="b30e8666f8adee50" providerId="Windows Live" clId="Web-{72C30B93-A85F-1B81-6633-C7DEE6C83D2C}" dt="2026-03-20T15:52:58.865" v="402" actId="20577"/>
        <pc:sldMkLst>
          <pc:docMk/>
          <pc:sldMk cId="567704697" sldId="265"/>
        </pc:sldMkLst>
        <pc:spChg chg="mod">
          <ac:chgData name="Ingierkollen Rustad" userId="b30e8666f8adee50" providerId="Windows Live" clId="Web-{72C30B93-A85F-1B81-6633-C7DEE6C83D2C}" dt="2026-03-20T15:52:58.865" v="402" actId="20577"/>
          <ac:spMkLst>
            <pc:docMk/>
            <pc:sldMk cId="567704697" sldId="265"/>
            <ac:spMk id="3" creationId="{848FA944-F6EF-45B4-9A8B-F67F35178E87}"/>
          </ac:spMkLst>
        </pc:spChg>
      </pc:sldChg>
      <pc:sldChg chg="modSp">
        <pc:chgData name="Ingierkollen Rustad" userId="b30e8666f8adee50" providerId="Windows Live" clId="Web-{72C30B93-A85F-1B81-6633-C7DEE6C83D2C}" dt="2026-03-20T15:50:12.505" v="337" actId="20577"/>
        <pc:sldMkLst>
          <pc:docMk/>
          <pc:sldMk cId="1589710393" sldId="266"/>
        </pc:sldMkLst>
        <pc:spChg chg="mod">
          <ac:chgData name="Ingierkollen Rustad" userId="b30e8666f8adee50" providerId="Windows Live" clId="Web-{72C30B93-A85F-1B81-6633-C7DEE6C83D2C}" dt="2026-03-20T15:49:26.598" v="299" actId="20577"/>
          <ac:spMkLst>
            <pc:docMk/>
            <pc:sldMk cId="1589710393" sldId="266"/>
            <ac:spMk id="3" creationId="{848FA944-F6EF-45B4-9A8B-F67F35178E87}"/>
          </ac:spMkLst>
        </pc:spChg>
        <pc:spChg chg="mod">
          <ac:chgData name="Ingierkollen Rustad" userId="b30e8666f8adee50" providerId="Windows Live" clId="Web-{72C30B93-A85F-1B81-6633-C7DEE6C83D2C}" dt="2026-03-20T15:50:12.505" v="337" actId="20577"/>
          <ac:spMkLst>
            <pc:docMk/>
            <pc:sldMk cId="1589710393" sldId="266"/>
            <ac:spMk id="4" creationId="{61926631-1455-6746-855C-FD90AE5F0DF1}"/>
          </ac:spMkLst>
        </pc:spChg>
      </pc:sldChg>
      <pc:sldChg chg="modSp">
        <pc:chgData name="Ingierkollen Rustad" userId="b30e8666f8adee50" providerId="Windows Live" clId="Web-{72C30B93-A85F-1B81-6633-C7DEE6C83D2C}" dt="2026-03-20T15:54:50.054" v="432" actId="20577"/>
        <pc:sldMkLst>
          <pc:docMk/>
          <pc:sldMk cId="1158907006" sldId="267"/>
        </pc:sldMkLst>
        <pc:spChg chg="mod">
          <ac:chgData name="Ingierkollen Rustad" userId="b30e8666f8adee50" providerId="Windows Live" clId="Web-{72C30B93-A85F-1B81-6633-C7DEE6C83D2C}" dt="2026-03-20T15:54:50.054" v="432" actId="20577"/>
          <ac:spMkLst>
            <pc:docMk/>
            <pc:sldMk cId="1158907006" sldId="267"/>
            <ac:spMk id="3" creationId="{E27052EC-F55A-B24B-A1AA-FC5390BABAED}"/>
          </ac:spMkLst>
        </pc:spChg>
      </pc:sldChg>
      <pc:sldChg chg="addSp delSp modSp">
        <pc:chgData name="Ingierkollen Rustad" userId="b30e8666f8adee50" providerId="Windows Live" clId="Web-{72C30B93-A85F-1B81-6633-C7DEE6C83D2C}" dt="2026-03-20T15:27:24.963" v="126" actId="14100"/>
        <pc:sldMkLst>
          <pc:docMk/>
          <pc:sldMk cId="2349480781" sldId="269"/>
        </pc:sldMkLst>
        <pc:spChg chg="mod">
          <ac:chgData name="Ingierkollen Rustad" userId="b30e8666f8adee50" providerId="Windows Live" clId="Web-{72C30B93-A85F-1B81-6633-C7DEE6C83D2C}" dt="2026-03-20T15:25:08.024" v="118" actId="20577"/>
          <ac:spMkLst>
            <pc:docMk/>
            <pc:sldMk cId="2349480781" sldId="269"/>
            <ac:spMk id="6" creationId="{62893B3C-EE62-4C60-B6D9-D442F6C0B1AA}"/>
          </ac:spMkLst>
        </pc:spChg>
        <pc:spChg chg="mod">
          <ac:chgData name="Ingierkollen Rustad" userId="b30e8666f8adee50" providerId="Windows Live" clId="Web-{72C30B93-A85F-1B81-6633-C7DEE6C83D2C}" dt="2026-03-20T15:26:54.994" v="123" actId="20577"/>
          <ac:spMkLst>
            <pc:docMk/>
            <pc:sldMk cId="2349480781" sldId="269"/>
            <ac:spMk id="7" creationId="{34A7A35F-304B-4A1C-8575-F99F0D2E81D2}"/>
          </ac:spMkLst>
        </pc:spChg>
        <pc:picChg chg="add mod">
          <ac:chgData name="Ingierkollen Rustad" userId="b30e8666f8adee50" providerId="Windows Live" clId="Web-{72C30B93-A85F-1B81-6633-C7DEE6C83D2C}" dt="2026-03-20T15:26:52.197" v="122" actId="1076"/>
          <ac:picMkLst>
            <pc:docMk/>
            <pc:sldMk cId="2349480781" sldId="269"/>
            <ac:picMk id="2" creationId="{8293482B-22C7-62CB-C621-F02CF05C75F8}"/>
          </ac:picMkLst>
        </pc:picChg>
        <pc:picChg chg="add mod">
          <ac:chgData name="Ingierkollen Rustad" userId="b30e8666f8adee50" providerId="Windows Live" clId="Web-{72C30B93-A85F-1B81-6633-C7DEE6C83D2C}" dt="2026-03-20T15:27:24.963" v="126" actId="14100"/>
          <ac:picMkLst>
            <pc:docMk/>
            <pc:sldMk cId="2349480781" sldId="269"/>
            <ac:picMk id="4" creationId="{E00FF430-8AB6-F425-7017-94D4C6D08B63}"/>
          </ac:picMkLst>
        </pc:picChg>
      </pc:sldChg>
      <pc:sldChg chg="modSp">
        <pc:chgData name="Ingierkollen Rustad" userId="b30e8666f8adee50" providerId="Windows Live" clId="Web-{72C30B93-A85F-1B81-6633-C7DEE6C83D2C}" dt="2026-03-20T15:53:33.912" v="403" actId="20577"/>
        <pc:sldMkLst>
          <pc:docMk/>
          <pc:sldMk cId="1036332028" sldId="271"/>
        </pc:sldMkLst>
        <pc:spChg chg="mod">
          <ac:chgData name="Ingierkollen Rustad" userId="b30e8666f8adee50" providerId="Windows Live" clId="Web-{72C30B93-A85F-1B81-6633-C7DEE6C83D2C}" dt="2026-03-20T15:53:33.912" v="403" actId="20577"/>
          <ac:spMkLst>
            <pc:docMk/>
            <pc:sldMk cId="1036332028" sldId="271"/>
            <ac:spMk id="3" creationId="{CD6625BF-A15D-C4AB-08BA-0C5BAFD24639}"/>
          </ac:spMkLst>
        </pc:spChg>
      </pc:sldChg>
      <pc:sldChg chg="modSp new">
        <pc:chgData name="Ingierkollen Rustad" userId="b30e8666f8adee50" providerId="Windows Live" clId="Web-{72C30B93-A85F-1B81-6633-C7DEE6C83D2C}" dt="2026-03-20T15:55:19.086" v="442" actId="20577"/>
        <pc:sldMkLst>
          <pc:docMk/>
          <pc:sldMk cId="738539682" sldId="272"/>
        </pc:sldMkLst>
        <pc:spChg chg="mod">
          <ac:chgData name="Ingierkollen Rustad" userId="b30e8666f8adee50" providerId="Windows Live" clId="Web-{72C30B93-A85F-1B81-6633-C7DEE6C83D2C}" dt="2026-03-20T15:55:19.086" v="442" actId="20577"/>
          <ac:spMkLst>
            <pc:docMk/>
            <pc:sldMk cId="738539682" sldId="272"/>
            <ac:spMk id="2" creationId="{02779B18-7271-877D-6717-283AD117A206}"/>
          </ac:spMkLst>
        </pc:spChg>
      </pc:sldChg>
    </pc:docChg>
  </pc:docChgLst>
  <pc:docChgLst>
    <pc:chgData name="Ingierkollen Rustad" userId="b30e8666f8adee50" providerId="Windows Live" clId="Web-{1EB435D6-49A6-7A5F-2372-0B6D73D6C05F}"/>
    <pc:docChg chg="addSld modSld">
      <pc:chgData name="Ingierkollen Rustad" userId="b30e8666f8adee50" providerId="Windows Live" clId="Web-{1EB435D6-49A6-7A5F-2372-0B6D73D6C05F}" dt="2026-03-24T15:32:05.514" v="265" actId="1076"/>
      <pc:docMkLst>
        <pc:docMk/>
      </pc:docMkLst>
      <pc:sldChg chg="modSp">
        <pc:chgData name="Ingierkollen Rustad" userId="b30e8666f8adee50" providerId="Windows Live" clId="Web-{1EB435D6-49A6-7A5F-2372-0B6D73D6C05F}" dt="2026-03-24T15:29:09.214" v="109" actId="20577"/>
        <pc:sldMkLst>
          <pc:docMk/>
          <pc:sldMk cId="1362883280" sldId="262"/>
        </pc:sldMkLst>
        <pc:spChg chg="mod">
          <ac:chgData name="Ingierkollen Rustad" userId="b30e8666f8adee50" providerId="Windows Live" clId="Web-{1EB435D6-49A6-7A5F-2372-0B6D73D6C05F}" dt="2026-03-24T15:29:09.214" v="109" actId="20577"/>
          <ac:spMkLst>
            <pc:docMk/>
            <pc:sldMk cId="1362883280" sldId="262"/>
            <ac:spMk id="3" creationId="{848FA944-F6EF-45B4-9A8B-F67F35178E87}"/>
          </ac:spMkLst>
        </pc:spChg>
        <pc:spChg chg="mod">
          <ac:chgData name="Ingierkollen Rustad" userId="b30e8666f8adee50" providerId="Windows Live" clId="Web-{1EB435D6-49A6-7A5F-2372-0B6D73D6C05F}" dt="2026-03-24T15:28:40.980" v="65" actId="20577"/>
          <ac:spMkLst>
            <pc:docMk/>
            <pc:sldMk cId="1362883280" sldId="262"/>
            <ac:spMk id="5" creationId="{46D150C8-1501-4888-B7F5-DFCC8F0296A6}"/>
          </ac:spMkLst>
        </pc:spChg>
        <pc:graphicFrameChg chg="mod modGraphic">
          <ac:chgData name="Ingierkollen Rustad" userId="b30e8666f8adee50" providerId="Windows Live" clId="Web-{1EB435D6-49A6-7A5F-2372-0B6D73D6C05F}" dt="2026-03-24T15:27:28.196" v="10"/>
          <ac:graphicFrameMkLst>
            <pc:docMk/>
            <pc:sldMk cId="1362883280" sldId="262"/>
            <ac:graphicFrameMk id="4" creationId="{220ACBE6-FEA4-452A-9854-2ACC812550D4}"/>
          </ac:graphicFrameMkLst>
        </pc:graphicFrameChg>
      </pc:sldChg>
      <pc:sldChg chg="addSp delSp addAnim delAnim">
        <pc:chgData name="Ingierkollen Rustad" userId="b30e8666f8adee50" providerId="Windows Live" clId="Web-{1EB435D6-49A6-7A5F-2372-0B6D73D6C05F}" dt="2026-03-24T15:31:41.295" v="256"/>
        <pc:sldMkLst>
          <pc:docMk/>
          <pc:sldMk cId="2942483888" sldId="264"/>
        </pc:sldMkLst>
        <pc:spChg chg="add del">
          <ac:chgData name="Ingierkollen Rustad" userId="b30e8666f8adee50" providerId="Windows Live" clId="Web-{1EB435D6-49A6-7A5F-2372-0B6D73D6C05F}" dt="2026-03-24T15:31:41.295" v="256"/>
          <ac:spMkLst>
            <pc:docMk/>
            <pc:sldMk cId="2942483888" sldId="264"/>
            <ac:spMk id="6" creationId="{6B5596AF-FD00-92B9-C2A7-EE862A235865}"/>
          </ac:spMkLst>
        </pc:spChg>
      </pc:sldChg>
      <pc:sldChg chg="modSp">
        <pc:chgData name="Ingierkollen Rustad" userId="b30e8666f8adee50" providerId="Windows Live" clId="Web-{1EB435D6-49A6-7A5F-2372-0B6D73D6C05F}" dt="2026-03-24T15:30:38.747" v="198" actId="20577"/>
        <pc:sldMkLst>
          <pc:docMk/>
          <pc:sldMk cId="567704697" sldId="265"/>
        </pc:sldMkLst>
        <pc:spChg chg="mod">
          <ac:chgData name="Ingierkollen Rustad" userId="b30e8666f8adee50" providerId="Windows Live" clId="Web-{1EB435D6-49A6-7A5F-2372-0B6D73D6C05F}" dt="2026-03-24T15:30:38.747" v="198" actId="20577"/>
          <ac:spMkLst>
            <pc:docMk/>
            <pc:sldMk cId="567704697" sldId="265"/>
            <ac:spMk id="4" creationId="{42EB5120-9040-48FF-B598-F56DCF172BA1}"/>
          </ac:spMkLst>
        </pc:spChg>
      </pc:sldChg>
      <pc:sldChg chg="addSp modSp addAnim">
        <pc:chgData name="Ingierkollen Rustad" userId="b30e8666f8adee50" providerId="Windows Live" clId="Web-{1EB435D6-49A6-7A5F-2372-0B6D73D6C05F}" dt="2026-03-24T15:31:24.404" v="254" actId="20577"/>
        <pc:sldMkLst>
          <pc:docMk/>
          <pc:sldMk cId="738539682" sldId="272"/>
        </pc:sldMkLst>
        <pc:spChg chg="mod">
          <ac:chgData name="Ingierkollen Rustad" userId="b30e8666f8adee50" providerId="Windows Live" clId="Web-{1EB435D6-49A6-7A5F-2372-0B6D73D6C05F}" dt="2026-03-24T15:30:06.950" v="185" actId="20577"/>
          <ac:spMkLst>
            <pc:docMk/>
            <pc:sldMk cId="738539682" sldId="272"/>
            <ac:spMk id="3" creationId="{9723E2D1-57C6-A5B6-9988-A7F040E7D440}"/>
          </ac:spMkLst>
        </pc:spChg>
        <pc:spChg chg="add mod">
          <ac:chgData name="Ingierkollen Rustad" userId="b30e8666f8adee50" providerId="Windows Live" clId="Web-{1EB435D6-49A6-7A5F-2372-0B6D73D6C05F}" dt="2026-03-24T15:31:24.404" v="254" actId="20577"/>
          <ac:spMkLst>
            <pc:docMk/>
            <pc:sldMk cId="738539682" sldId="272"/>
            <ac:spMk id="5" creationId="{858124D5-67D2-A3BC-D365-B454FB8E9F64}"/>
          </ac:spMkLst>
        </pc:spChg>
      </pc:sldChg>
      <pc:sldChg chg="addSp delSp modSp new">
        <pc:chgData name="Ingierkollen Rustad" userId="b30e8666f8adee50" providerId="Windows Live" clId="Web-{1EB435D6-49A6-7A5F-2372-0B6D73D6C05F}" dt="2026-03-24T15:32:05.514" v="265" actId="1076"/>
        <pc:sldMkLst>
          <pc:docMk/>
          <pc:sldMk cId="1496835089" sldId="273"/>
        </pc:sldMkLst>
        <pc:spChg chg="add del mod">
          <ac:chgData name="Ingierkollen Rustad" userId="b30e8666f8adee50" providerId="Windows Live" clId="Web-{1EB435D6-49A6-7A5F-2372-0B6D73D6C05F}" dt="2026-03-24T15:32:05.514" v="265" actId="1076"/>
          <ac:spMkLst>
            <pc:docMk/>
            <pc:sldMk cId="1496835089" sldId="273"/>
            <ac:spMk id="2" creationId="{B0220B7F-9A08-C653-2854-4711066F68F4}"/>
          </ac:spMkLst>
        </pc:spChg>
        <pc:spChg chg="del">
          <ac:chgData name="Ingierkollen Rustad" userId="b30e8666f8adee50" providerId="Windows Live" clId="Web-{1EB435D6-49A6-7A5F-2372-0B6D73D6C05F}" dt="2026-03-24T15:31:59.467" v="263"/>
          <ac:spMkLst>
            <pc:docMk/>
            <pc:sldMk cId="1496835089" sldId="273"/>
            <ac:spMk id="3" creationId="{8D16B45F-03E6-0745-63F7-2C8CFD6191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AB3D7-931D-4A25-972D-E68E6A3CF37E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ACCAE-9879-4CD8-AA33-2A7CA9F167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2261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7ACCAE-9879-4CD8-AA33-2A7CA9F167F3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20999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DB4F1-FA0F-9226-609B-8812568E0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20AF7ED7-5BFD-F426-CC76-70F1F7C41A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FCA48DAE-7170-8523-CDF2-3DF2BAD0AA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267534E-FD89-3641-B507-330124DEA1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7ACCAE-9879-4CD8-AA33-2A7CA9F167F3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5235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7ACCAE-9879-4CD8-AA33-2A7CA9F167F3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8200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7ACCAE-9879-4CD8-AA33-2A7CA9F167F3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7008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err="1"/>
              <a:t>Aktiveløpere</a:t>
            </a:r>
            <a:r>
              <a:rPr lang="nb-NO" dirty="0"/>
              <a:t>: </a:t>
            </a:r>
            <a:r>
              <a:rPr lang="nb-NO" dirty="0" err="1"/>
              <a:t>Spond</a:t>
            </a:r>
            <a:r>
              <a:rPr lang="nb-NO" dirty="0"/>
              <a:t> med mer enn 10% oppmøte: 72 </a:t>
            </a:r>
            <a:r>
              <a:rPr lang="nb-NO" dirty="0" err="1"/>
              <a:t>stk</a:t>
            </a:r>
            <a:r>
              <a:rPr lang="nb-NO" dirty="0"/>
              <a:t>, Påmeldte </a:t>
            </a:r>
            <a:r>
              <a:rPr lang="nb-NO" dirty="0" err="1"/>
              <a:t>letsreg</a:t>
            </a:r>
            <a:r>
              <a:rPr lang="nb-NO" dirty="0"/>
              <a:t>: 24 </a:t>
            </a:r>
            <a:r>
              <a:rPr lang="nb-NO" dirty="0" err="1"/>
              <a:t>stk</a:t>
            </a:r>
            <a:r>
              <a:rPr lang="nb-NO" dirty="0"/>
              <a:t>, FIS: 18 </a:t>
            </a:r>
            <a:r>
              <a:rPr lang="nb-NO" dirty="0" err="1"/>
              <a:t>stk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7ACCAE-9879-4CD8-AA33-2A7CA9F167F3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6457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nb-NO" dirty="0">
              <a:effectLst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ACCAE-9879-4CD8-AA33-2A7CA9F167F3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6697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ACCAE-9879-4CD8-AA33-2A7CA9F167F3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0654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7ACCAE-9879-4CD8-AA33-2A7CA9F167F3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9068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ACCAE-9879-4CD8-AA33-2A7CA9F167F3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04666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7ACCAE-9879-4CD8-AA33-2A7CA9F167F3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51780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74D8BAE-D4A4-4FDF-A726-DBDF0FC07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FE61948-3CCD-4547-8A95-A1766BE79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BE4A4E1-64C2-4175-8A79-56BD35452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9CC4A65-A5D5-422F-B1F7-6E5FECED8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5F2FCC0-2697-45FE-A499-52442745B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022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EEA216-00CE-4A5D-A17B-58F73D3D3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67849BD-0732-4CD9-AED9-E2B1581E7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C050869-090A-4A6E-B2D3-41A2D41DB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41C31D7-F833-412F-9521-B3A274390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54ACE2C-DFE5-404A-8303-2CB11F660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9113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2F780FC1-3B36-4983-B470-18572E85B5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69ADFCB-E604-4C10-B5CF-5C5A38265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DF947A5-A410-40DC-AC79-E19FF461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3706D3C-E3E8-4DA9-A322-0F390B97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2247391-3079-4364-A3B3-DF96043D1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3978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C295208-1BAA-4E19-A900-75672A3E7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656BD41-9DBD-4F64-B411-99F64E99F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073E8E9-C2AC-4EF0-B0A1-0C7C7AC2F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28BCAD0-AF40-4404-870E-4F7FB7978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4219F5B-28A9-41C4-854B-68910A315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 descr="Bilderesultat for irs alpin logo">
            <a:extLst>
              <a:ext uri="{FF2B5EF4-FFF2-40B4-BE49-F238E27FC236}">
                <a16:creationId xmlns:a16="http://schemas.microsoft.com/office/drawing/2014/main" id="{625B2039-A3AC-4B5C-8100-59045AE11A15}"/>
              </a:ext>
            </a:extLst>
          </p:cNvPr>
          <p:cNvPicPr/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backgroundMark x1="17700" y1="16216" x2="26900" y2="9204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51" t="9172" r="25562" b="10344"/>
          <a:stretch/>
        </p:blipFill>
        <p:spPr bwMode="auto">
          <a:xfrm>
            <a:off x="11095348" y="365125"/>
            <a:ext cx="860534" cy="8734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9206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DEBA42A-2B70-4334-9678-6C0C2C1F4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39B7FE0-FFFB-4923-9FC2-7112BC94E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BC784E2-AA6C-4C55-A8BF-4B2B59066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02D9CF8-3605-42ED-A41B-4311798AC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6310329-588F-4D1A-BA27-C4D2E3B96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1335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1F2A26-56D5-4311-9ED9-F64B9C69D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D63DC0-D66F-4279-9E66-D0E5DAEF6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4D1316D-4A07-4EB1-8F16-E7DB6ABC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83C79C7-91A5-48BD-9BA5-ED32CA909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B583EBC-E826-44E8-9E04-D4D099925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74CB4E7-E81D-4FAA-A99A-B5D9A7EF1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457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CE6E59-8D2F-408F-92B1-0E82436EF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EE9C84E-B424-4FA6-B757-9818723E3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9E89256-DE12-48BD-AA8F-E22FA72F64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664CA46-85D9-4D36-A817-B7AB1C409A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F8E9FA7-CC5B-4ED0-B59D-52EE09E9CE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6C8B5B26-1322-4B42-82CC-0FA8AFC71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58E68BF-3E62-4D79-84A5-D13A0745E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3A62123-97E3-438E-96CD-486D7D047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8640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D3C9B1-DA21-40BF-9FAE-6D40D12C1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37D295B-4F14-452C-AD8B-B01D09E2C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35EEB50-9B29-4EB3-BC8E-E8CF5C42A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062B7F0-67EB-40EF-8EEE-C57BDDB07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737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68A3B79A-203C-4BB6-B107-C156E85E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6831D339-BEB2-41E4-B5E7-88F27CB5F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054445D-801D-4F22-A2F7-CCFDB04B8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  <p:pic>
        <p:nvPicPr>
          <p:cNvPr id="5" name="Bilde 4" descr="Bilderesultat for irs alpin logo">
            <a:extLst>
              <a:ext uri="{FF2B5EF4-FFF2-40B4-BE49-F238E27FC236}">
                <a16:creationId xmlns:a16="http://schemas.microsoft.com/office/drawing/2014/main" id="{DF8EF4E8-F1E8-4279-AAAD-D0C691511480}"/>
              </a:ext>
            </a:extLst>
          </p:cNvPr>
          <p:cNvPicPr/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backgroundMark x1="17700" y1="16216" x2="26900" y2="9204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51" t="9172" r="25562" b="10344"/>
          <a:stretch/>
        </p:blipFill>
        <p:spPr bwMode="auto">
          <a:xfrm>
            <a:off x="11095348" y="365125"/>
            <a:ext cx="860534" cy="8734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1705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A9E4D0-0B7B-4A46-92C1-B3338EF6D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35879BE-A9B9-466B-9799-E8DF3360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AE3E950-A1E3-4DF2-AEB5-1BA8FADA4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9F54D54-FB6C-4525-B4DC-4D6DB398C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ACDE2DD-88F7-4C28-AFFB-50E63BCA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B33787F-FD53-4E1B-A981-ADA5FB3D9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49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9725523-ED0D-43AA-8831-A5E5C5E8B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B0595B3-2F5B-41C2-90F2-DCF6F465B9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54D5406-A1DA-422C-8947-EBE904B4F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4AF5F0-2B62-4453-BA82-B4CA7F812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6F81F38-4BBC-46B8-A15E-708F608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FCDA17F-2353-4592-AB15-54AFCA1FD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1836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6345E22-D4BA-4FCA-9F2A-D8D85769F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34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64D2AF9-522F-4C5E-A3A3-65E7A7E6E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70858"/>
            <a:ext cx="10515600" cy="4506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98CCA29-8C91-4C6B-96F2-97EACFEBB1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3B987-A894-4773-A6DD-8122574AD4B7}" type="datetimeFigureOut">
              <a:rPr lang="nb-NO" smtClean="0"/>
              <a:t>24.03.2026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C7AAF0-29C1-4917-802E-B67AE8322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5DEBCE4-BC29-4B92-AA43-ACE336D4A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F03BD-4026-4830-A302-914E3CB2FB29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 descr="Bilderesultat for irs alpin logo">
            <a:extLst>
              <a:ext uri="{FF2B5EF4-FFF2-40B4-BE49-F238E27FC236}">
                <a16:creationId xmlns:a16="http://schemas.microsoft.com/office/drawing/2014/main" id="{E6338D51-8110-4BC7-A65D-C0AAC0D8BEFF}"/>
              </a:ext>
            </a:extLst>
          </p:cNvPr>
          <p:cNvPicPr/>
          <p:nvPr userDrawn="1"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backgroundMark x1="17700" y1="16216" x2="26900" y2="9204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51" t="9172" r="25562" b="10344"/>
          <a:stretch/>
        </p:blipFill>
        <p:spPr bwMode="auto">
          <a:xfrm>
            <a:off x="11095348" y="365125"/>
            <a:ext cx="860534" cy="8734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604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F8B75885-07A7-4543-812C-532293F84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 fontScale="90000"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Årsmøte </a:t>
            </a:r>
            <a:r>
              <a:rPr lang="nb-NO" dirty="0" err="1">
                <a:solidFill>
                  <a:schemeClr val="bg1"/>
                </a:solidFill>
              </a:rPr>
              <a:t>Ingierkollen</a:t>
            </a:r>
            <a:r>
              <a:rPr lang="nb-NO" dirty="0">
                <a:solidFill>
                  <a:schemeClr val="bg1"/>
                </a:solidFill>
              </a:rPr>
              <a:t> Rustad </a:t>
            </a:r>
            <a:r>
              <a:rPr lang="nb-NO" dirty="0" err="1">
                <a:solidFill>
                  <a:schemeClr val="bg1"/>
                </a:solidFill>
              </a:rPr>
              <a:t>Slalomklubb</a:t>
            </a:r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155D1B5-5C6B-4328-A40E-3B6BC0C50D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nb-NO" sz="2000" dirty="0">
                <a:solidFill>
                  <a:schemeClr val="bg1"/>
                </a:solidFill>
              </a:rPr>
              <a:t>Ingierkollen</a:t>
            </a:r>
          </a:p>
          <a:p>
            <a:pPr algn="l"/>
            <a:r>
              <a:rPr lang="nb-NO" sz="2000">
                <a:solidFill>
                  <a:schemeClr val="bg1"/>
                </a:solidFill>
              </a:rPr>
              <a:t>24.mars 2026</a:t>
            </a:r>
            <a:endParaRPr lang="nb-NO" sz="200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170" y="953251"/>
            <a:ext cx="3265205" cy="3514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910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1926631-1455-6746-855C-FD90AE5F0DF1}"/>
              </a:ext>
            </a:extLst>
          </p:cNvPr>
          <p:cNvSpPr/>
          <p:nvPr/>
        </p:nvSpPr>
        <p:spPr>
          <a:xfrm>
            <a:off x="838200" y="4332848"/>
            <a:ext cx="8826305" cy="20116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nb-NO" sz="2000" b="1" dirty="0">
                <a:solidFill>
                  <a:schemeClr val="tx1"/>
                </a:solidFill>
              </a:rPr>
              <a:t>Forslag til vedtak:</a:t>
            </a:r>
          </a:p>
          <a:p>
            <a:r>
              <a:rPr lang="nb-NO" sz="2000">
                <a:solidFill>
                  <a:schemeClr val="tx1"/>
                </a:solidFill>
              </a:rPr>
              <a:t>Torkil Hindberg som ny nestleder</a:t>
            </a:r>
          </a:p>
          <a:p>
            <a:r>
              <a:rPr lang="nb-NO" sz="2000">
                <a:solidFill>
                  <a:schemeClr val="tx1"/>
                </a:solidFill>
              </a:rPr>
              <a:t>Linn Veronica Watle som styremedlem</a:t>
            </a:r>
            <a:endParaRPr lang="nb-NO" sz="200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694329C-B64C-4EFA-A509-2952FBA6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12 Valg av styret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48FA944-F6EF-45B4-9A8B-F67F35178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b-NO" dirty="0"/>
              <a:t>Styret har bestått av:</a:t>
            </a:r>
          </a:p>
          <a:p>
            <a:r>
              <a:rPr lang="nb-NO" sz="1600"/>
              <a:t>Leder:			Martin Rosenlund			på valg i 2027 </a:t>
            </a:r>
            <a:endParaRPr lang="nb-NO" sz="1600">
              <a:ea typeface="Calibri"/>
              <a:cs typeface="Calibri"/>
            </a:endParaRPr>
          </a:p>
          <a:p>
            <a:r>
              <a:rPr lang="nb-NO" sz="1600" dirty="0"/>
              <a:t>Nestleder: 		Linn Veronica </a:t>
            </a:r>
            <a:r>
              <a:rPr lang="nb-NO" sz="1600" err="1"/>
              <a:t>Watle</a:t>
            </a:r>
            <a:r>
              <a:rPr lang="nb-NO" sz="1600"/>
              <a:t> 			på valg i 2026 (gjenvalg som styremedlem)</a:t>
            </a:r>
            <a:endParaRPr lang="nb-NO" sz="1600">
              <a:ea typeface="Calibri"/>
              <a:cs typeface="Calibri"/>
            </a:endParaRPr>
          </a:p>
          <a:p>
            <a:r>
              <a:rPr lang="nb-NO" sz="1600" dirty="0"/>
              <a:t>Styremedlem:		Anett </a:t>
            </a:r>
            <a:r>
              <a:rPr lang="nb-NO" sz="1600" err="1"/>
              <a:t>Thulin</a:t>
            </a:r>
            <a:r>
              <a:rPr lang="nb-NO" sz="1600"/>
              <a:t> Røkke			på valg i 2027 (gjenvalg)</a:t>
            </a:r>
            <a:endParaRPr lang="nb-NO" sz="1600">
              <a:ea typeface="Calibri"/>
              <a:cs typeface="Calibri"/>
            </a:endParaRPr>
          </a:p>
          <a:p>
            <a:r>
              <a:rPr lang="nb-NO" sz="1600"/>
              <a:t>Styremedlem: 		Jan Ove Fredlund			på valg i 2027 (gjenvalg)</a:t>
            </a:r>
            <a:endParaRPr lang="nb-NO" sz="1600">
              <a:ea typeface="Calibri" panose="020F0502020204030204"/>
              <a:cs typeface="Calibri" panose="020F0502020204030204"/>
            </a:endParaRPr>
          </a:p>
          <a:p>
            <a:r>
              <a:rPr lang="nb-NO" sz="1600"/>
              <a:t>Styremedlem:  		Torkil Hindberg			på valg i 2026 (gjenvalg som nestleder)</a:t>
            </a:r>
            <a:endParaRPr lang="nb-NO" sz="160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nb-NO" dirty="0"/>
              <a:t>	</a:t>
            </a:r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710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485D9-7565-12CB-7359-103B6CD7B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4DAC309-ABAF-AE30-1CD7-D81397F42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12 Valg av styret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D6625BF-A15D-C4AB-08BA-0C5BAFD24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b-NO" dirty="0"/>
              <a:t>Nytt styre:</a:t>
            </a:r>
          </a:p>
          <a:p>
            <a:r>
              <a:rPr lang="nb-NO" sz="1600"/>
              <a:t>Leder:			Martin Rosenlund			på valg i 2027 </a:t>
            </a:r>
            <a:endParaRPr lang="nb-NO" sz="1600">
              <a:ea typeface="Calibri"/>
              <a:cs typeface="Calibri"/>
            </a:endParaRPr>
          </a:p>
          <a:p>
            <a:r>
              <a:rPr lang="nb-NO" sz="1600"/>
              <a:t>Nestleder: 		Torkil Hindberg 			på valg i 2028 </a:t>
            </a:r>
            <a:endParaRPr lang="nb-NO" sz="1600">
              <a:ea typeface="Calibri"/>
              <a:cs typeface="Calibri"/>
            </a:endParaRPr>
          </a:p>
          <a:p>
            <a:r>
              <a:rPr lang="nb-NO" sz="1600" dirty="0"/>
              <a:t>Styremedlem:		Anett </a:t>
            </a:r>
            <a:r>
              <a:rPr lang="nb-NO" sz="1600" err="1"/>
              <a:t>Thulin</a:t>
            </a:r>
            <a:r>
              <a:rPr lang="nb-NO" sz="1600" dirty="0"/>
              <a:t> Røkke			på valg i 2027 </a:t>
            </a:r>
          </a:p>
          <a:p>
            <a:r>
              <a:rPr lang="nb-NO" sz="1600" dirty="0"/>
              <a:t>Styremedlem: 		Jan Ove Fredlund			på valg i 2027</a:t>
            </a:r>
          </a:p>
          <a:p>
            <a:r>
              <a:rPr lang="nb-NO" sz="1600"/>
              <a:t>Styremedlem:  		Linn Veronica Watle			på valg i 2028</a:t>
            </a:r>
            <a:endParaRPr lang="nb-NO" sz="1600">
              <a:ea typeface="Calibri"/>
              <a:cs typeface="Calibri"/>
            </a:endParaRPr>
          </a:p>
          <a:p>
            <a:r>
              <a:rPr lang="nb-NO" sz="1600" dirty="0"/>
              <a:t>Styremedlem:		Christian Jæger			på valg i 2027</a:t>
            </a:r>
          </a:p>
          <a:p>
            <a:pPr marL="0" indent="0">
              <a:buNone/>
            </a:pPr>
            <a:r>
              <a:rPr lang="nb-NO" dirty="0"/>
              <a:t>	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6B10F41E-0D95-553B-890B-93C81F7300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332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4329C-B64C-4EFA-A509-2952FBA6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12 Valg av kontrollutvalg, valgkomite og deltakelse på møter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48FA944-F6EF-45B4-9A8B-F67F35178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nb-NO" dirty="0"/>
              <a:t>Innstilling kontrollutvalg:</a:t>
            </a:r>
          </a:p>
          <a:p>
            <a:pPr marL="0" indent="0">
              <a:buNone/>
            </a:pPr>
            <a:r>
              <a:rPr lang="nb-NO" dirty="0"/>
              <a:t>Jan Tore Christiansen</a:t>
            </a:r>
          </a:p>
          <a:p>
            <a:pPr marL="0" indent="0">
              <a:buNone/>
            </a:pPr>
            <a:r>
              <a:rPr lang="nb-NO" dirty="0"/>
              <a:t>Andreas </a:t>
            </a:r>
            <a:r>
              <a:rPr lang="nb-NO" err="1"/>
              <a:t>Klemsdal</a:t>
            </a:r>
            <a:endParaRPr lang="nb-NO"/>
          </a:p>
          <a:p>
            <a:pPr marL="0" indent="0">
              <a:buNone/>
            </a:pPr>
            <a:r>
              <a:rPr lang="nb-NO" dirty="0"/>
              <a:t>Eivind Anderssen (vara)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Innstilling valgkomite:</a:t>
            </a:r>
          </a:p>
          <a:p>
            <a:pPr marL="0" indent="0">
              <a:buNone/>
            </a:pPr>
            <a:r>
              <a:rPr lang="nb-NO"/>
              <a:t>Leder: Morten Ottesen</a:t>
            </a:r>
            <a:endParaRPr lang="nb-NO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/>
              <a:t>Medlemmer: Ann-Helen Holen Rosenlund, Kathrine Leite Solbak, Charlotte Fagerholt </a:t>
            </a:r>
            <a:r>
              <a:rPr lang="nb-NO" dirty="0"/>
              <a:t>Fredlund (vara)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Innstilling av representanter til ting og møter i de organisasjonsledd IRS har representasjonsrett:</a:t>
            </a:r>
          </a:p>
          <a:p>
            <a:pPr marL="0" indent="0">
              <a:buNone/>
            </a:pPr>
            <a:r>
              <a:rPr lang="nb-NO" dirty="0"/>
              <a:t>Styrets medlemmer og sportssjef kan representere IRS i ting og møter tilknyttet Norges Idrettsforbund</a:t>
            </a:r>
          </a:p>
        </p:txBody>
      </p:sp>
      <p:sp>
        <p:nvSpPr>
          <p:cNvPr id="4" name="Plassholder for innhold 2">
            <a:extLst>
              <a:ext uri="{FF2B5EF4-FFF2-40B4-BE49-F238E27FC236}">
                <a16:creationId xmlns:a16="http://schemas.microsoft.com/office/drawing/2014/main" id="{42EB5120-9040-48FF-B598-F56DCF172BA1}"/>
              </a:ext>
            </a:extLst>
          </p:cNvPr>
          <p:cNvSpPr txBox="1">
            <a:spLocks/>
          </p:cNvSpPr>
          <p:nvPr/>
        </p:nvSpPr>
        <p:spPr>
          <a:xfrm>
            <a:off x="2976857" y="6259159"/>
            <a:ext cx="4507867" cy="467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/>
              <a:t>Forslag til vedtak: godkjennes</a:t>
            </a:r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70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4329C-B64C-4EFA-A509-2952FBA6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13 Organisasjonsplan 2025/2026</a:t>
            </a:r>
            <a:endParaRPr lang="nb-NO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6F427420-CCA1-471A-BCCA-F720B920E35F}"/>
              </a:ext>
            </a:extLst>
          </p:cNvPr>
          <p:cNvSpPr/>
          <p:nvPr/>
        </p:nvSpPr>
        <p:spPr>
          <a:xfrm>
            <a:off x="9337040" y="3134360"/>
            <a:ext cx="1656080" cy="5892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Renn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6125B7A9-DC87-4414-AE71-EE84BF8406CA}"/>
              </a:ext>
            </a:extLst>
          </p:cNvPr>
          <p:cNvSpPr/>
          <p:nvPr/>
        </p:nvSpPr>
        <p:spPr>
          <a:xfrm>
            <a:off x="7284720" y="3134360"/>
            <a:ext cx="1656080" cy="5892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Kiosk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F3B9096-8D6B-48CC-887D-D9D076E36B20}"/>
              </a:ext>
            </a:extLst>
          </p:cNvPr>
          <p:cNvSpPr/>
          <p:nvPr/>
        </p:nvSpPr>
        <p:spPr>
          <a:xfrm>
            <a:off x="5257800" y="3134360"/>
            <a:ext cx="1656080" cy="5892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Marked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4481BE2D-8037-4A34-BE64-CECC5694B5CD}"/>
              </a:ext>
            </a:extLst>
          </p:cNvPr>
          <p:cNvSpPr/>
          <p:nvPr/>
        </p:nvSpPr>
        <p:spPr>
          <a:xfrm>
            <a:off x="3230880" y="3134360"/>
            <a:ext cx="1656080" cy="5892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Sosialt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7CAE0275-7AF7-492A-B6B0-E9D84DAAD13E}"/>
              </a:ext>
            </a:extLst>
          </p:cNvPr>
          <p:cNvSpPr/>
          <p:nvPr/>
        </p:nvSpPr>
        <p:spPr>
          <a:xfrm>
            <a:off x="1203960" y="3134360"/>
            <a:ext cx="1656080" cy="5892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Sport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85EF0AE6-53EA-42CB-8306-A363A8D621EC}"/>
              </a:ext>
            </a:extLst>
          </p:cNvPr>
          <p:cNvSpPr/>
          <p:nvPr/>
        </p:nvSpPr>
        <p:spPr>
          <a:xfrm>
            <a:off x="5257800" y="1891838"/>
            <a:ext cx="1656080" cy="5892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Styret</a:t>
            </a:r>
          </a:p>
        </p:txBody>
      </p:sp>
      <p:cxnSp>
        <p:nvCxnSpPr>
          <p:cNvPr id="14" name="Rett linje 13">
            <a:extLst>
              <a:ext uri="{FF2B5EF4-FFF2-40B4-BE49-F238E27FC236}">
                <a16:creationId xmlns:a16="http://schemas.microsoft.com/office/drawing/2014/main" id="{D2402B67-7830-4068-B759-8240F99D0A4B}"/>
              </a:ext>
            </a:extLst>
          </p:cNvPr>
          <p:cNvCxnSpPr/>
          <p:nvPr/>
        </p:nvCxnSpPr>
        <p:spPr>
          <a:xfrm>
            <a:off x="2153920" y="2865120"/>
            <a:ext cx="8011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tt linje 15">
            <a:extLst>
              <a:ext uri="{FF2B5EF4-FFF2-40B4-BE49-F238E27FC236}">
                <a16:creationId xmlns:a16="http://schemas.microsoft.com/office/drawing/2014/main" id="{D32329B9-853B-4BC6-99DA-3838254CD505}"/>
              </a:ext>
            </a:extLst>
          </p:cNvPr>
          <p:cNvCxnSpPr>
            <a:stCxn id="12" idx="2"/>
            <a:endCxn id="9" idx="0"/>
          </p:cNvCxnSpPr>
          <p:nvPr/>
        </p:nvCxnSpPr>
        <p:spPr>
          <a:xfrm>
            <a:off x="6085840" y="2481118"/>
            <a:ext cx="0" cy="653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tt linje 17">
            <a:extLst>
              <a:ext uri="{FF2B5EF4-FFF2-40B4-BE49-F238E27FC236}">
                <a16:creationId xmlns:a16="http://schemas.microsoft.com/office/drawing/2014/main" id="{B3BF6B35-091F-4326-9F4D-6DA80D82576E}"/>
              </a:ext>
            </a:extLst>
          </p:cNvPr>
          <p:cNvCxnSpPr>
            <a:stCxn id="10" idx="0"/>
          </p:cNvCxnSpPr>
          <p:nvPr/>
        </p:nvCxnSpPr>
        <p:spPr>
          <a:xfrm flipV="1">
            <a:off x="4058920" y="2865120"/>
            <a:ext cx="0" cy="269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tt linje 18">
            <a:extLst>
              <a:ext uri="{FF2B5EF4-FFF2-40B4-BE49-F238E27FC236}">
                <a16:creationId xmlns:a16="http://schemas.microsoft.com/office/drawing/2014/main" id="{9CAB58DA-0DE8-48B4-BF53-CA9ED5968060}"/>
              </a:ext>
            </a:extLst>
          </p:cNvPr>
          <p:cNvCxnSpPr/>
          <p:nvPr/>
        </p:nvCxnSpPr>
        <p:spPr>
          <a:xfrm flipV="1">
            <a:off x="2148840" y="2865120"/>
            <a:ext cx="0" cy="269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tt linje 19">
            <a:extLst>
              <a:ext uri="{FF2B5EF4-FFF2-40B4-BE49-F238E27FC236}">
                <a16:creationId xmlns:a16="http://schemas.microsoft.com/office/drawing/2014/main" id="{83D98066-B612-42B7-9324-235FBB12D526}"/>
              </a:ext>
            </a:extLst>
          </p:cNvPr>
          <p:cNvCxnSpPr/>
          <p:nvPr/>
        </p:nvCxnSpPr>
        <p:spPr>
          <a:xfrm flipV="1">
            <a:off x="8112760" y="2865120"/>
            <a:ext cx="0" cy="269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linje 20">
            <a:extLst>
              <a:ext uri="{FF2B5EF4-FFF2-40B4-BE49-F238E27FC236}">
                <a16:creationId xmlns:a16="http://schemas.microsoft.com/office/drawing/2014/main" id="{0C31B52C-9219-416D-BEA2-3EE22EB794B6}"/>
              </a:ext>
            </a:extLst>
          </p:cNvPr>
          <p:cNvCxnSpPr/>
          <p:nvPr/>
        </p:nvCxnSpPr>
        <p:spPr>
          <a:xfrm flipV="1">
            <a:off x="10165080" y="2865120"/>
            <a:ext cx="0" cy="269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1477D48B-FF82-4483-8F7F-74EDA8435AC8}"/>
              </a:ext>
            </a:extLst>
          </p:cNvPr>
          <p:cNvSpPr txBox="1"/>
          <p:nvPr/>
        </p:nvSpPr>
        <p:spPr>
          <a:xfrm>
            <a:off x="1524000" y="4391552"/>
            <a:ext cx="7959167" cy="1754326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nb-NO" dirty="0"/>
              <a:t>Alle aktiviteter drives på dugnadsbasis av foreldre. </a:t>
            </a:r>
          </a:p>
          <a:p>
            <a:endParaRPr lang="nb-NO" dirty="0"/>
          </a:p>
          <a:p>
            <a:r>
              <a:rPr lang="nb-NO" dirty="0"/>
              <a:t>Det er alltid plass til flere foreldre som engasjerer seg i sine barns fritidsaktivitet </a:t>
            </a:r>
            <a:r>
              <a:rPr lang="nb-NO" dirty="0">
                <a:sym typeface="Wingdings" panose="05000000000000000000" pitchFamily="2" charset="2"/>
              </a:rPr>
              <a:t> </a:t>
            </a:r>
            <a:br>
              <a:rPr lang="nb-NO" dirty="0">
                <a:sym typeface="Wingdings" panose="05000000000000000000" pitchFamily="2" charset="2"/>
              </a:rPr>
            </a:br>
            <a:r>
              <a:rPr lang="nb-NO" dirty="0">
                <a:sym typeface="Wingdings" panose="05000000000000000000" pitchFamily="2" charset="2"/>
              </a:rPr>
              <a:t>Vi trenger:</a:t>
            </a:r>
          </a:p>
          <a:p>
            <a:pPr marL="285750" indent="-285750">
              <a:buFontTx/>
              <a:buChar char="-"/>
            </a:pPr>
            <a:r>
              <a:rPr lang="nb-NO">
                <a:sym typeface="Wingdings" panose="05000000000000000000" pitchFamily="2" charset="2"/>
              </a:rPr>
              <a:t>Foreldrekontakter</a:t>
            </a:r>
            <a:endParaRPr lang="nb-NO">
              <a:ea typeface="Calibri"/>
              <a:cs typeface="Calibri"/>
            </a:endParaRPr>
          </a:p>
          <a:p>
            <a:pPr marL="285750" indent="-285750">
              <a:buFontTx/>
              <a:buChar char="-"/>
            </a:pPr>
            <a:endParaRPr lang="nb-NO" dirty="0">
              <a:sym typeface="Wingdings" panose="05000000000000000000" pitchFamily="2" charset="2"/>
            </a:endParaRPr>
          </a:p>
        </p:txBody>
      </p:sp>
      <p:pic>
        <p:nvPicPr>
          <p:cNvPr id="17" name="Bild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397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2779B18-7271-877D-6717-283AD117A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>
                <a:ea typeface="Calibri Light"/>
                <a:cs typeface="Calibri Light"/>
              </a:rPr>
              <a:t>Sponsorarbeid</a:t>
            </a: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723E2D1-57C6-A5B6-9988-A7F040E7D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>
                <a:ea typeface="Calibri"/>
                <a:cs typeface="Calibri"/>
              </a:rPr>
              <a:t>Styret ønsker å utarbeide et forslag på sponsor-rekruttering som innebærer at treningsavgift reduseres for dem som henter inn sponsorpenger.</a:t>
            </a:r>
            <a:endParaRPr lang="nb-NO"/>
          </a:p>
        </p:txBody>
      </p:sp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858124D5-67D2-A3BC-D365-B454FB8E9F64}"/>
              </a:ext>
            </a:extLst>
          </p:cNvPr>
          <p:cNvSpPr txBox="1">
            <a:spLocks/>
          </p:cNvSpPr>
          <p:nvPr/>
        </p:nvSpPr>
        <p:spPr>
          <a:xfrm>
            <a:off x="2976857" y="6259159"/>
            <a:ext cx="7320681" cy="467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dirty="0"/>
              <a:t>Forslag til vedtak: Styret gis fullmakt til å vedta et program for </a:t>
            </a:r>
            <a:r>
              <a:rPr lang="nb-NO"/>
              <a:t>sponsorrekruttering som innebærer reduksjon i treningsavgift for medlem som innhenter sponsormidler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38539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D08494C-3698-B742-A29C-0A892AF2D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Foreldrekontakter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7052EC-F55A-B24B-A1AA-FC5390BAB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/>
              <a:t>U10: Jonas Lilja-Tverdal</a:t>
            </a:r>
            <a:endParaRPr lang="nb-NO" dirty="0"/>
          </a:p>
          <a:p>
            <a:r>
              <a:rPr lang="nb-NO"/>
              <a:t>U12: </a:t>
            </a:r>
          </a:p>
          <a:p>
            <a:r>
              <a:rPr lang="nb-NO" dirty="0"/>
              <a:t>U14: Charlotte Fredlund</a:t>
            </a:r>
          </a:p>
          <a:p>
            <a:r>
              <a:rPr lang="nb-NO" dirty="0"/>
              <a:t>U16: Kathrine Leite Solbak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90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4329C-B64C-4EFA-A509-2952FBA6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14 Innkomne saker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48FA944-F6EF-45B4-9A8B-F67F35178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nb-NO">
                <a:ea typeface="Calibri"/>
                <a:cs typeface="Calibri"/>
              </a:rPr>
              <a:t>Forslag innkommet gjeldende bruk av varmestue:</a:t>
            </a:r>
            <a:endParaRPr lang="nb-NO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dirty="0">
                <a:ea typeface="Calibri"/>
                <a:cs typeface="Calibri"/>
              </a:rPr>
              <a:t>Forslag: Adgang bør begrenses til klubbens medlemmer. Dette kan antageligvis løses med tydelig merking av lokaler. I dag brukes den både av andre klubber og av andre besøkende til bakken. Mange tror at dette er lokaler som tilhører bakken, men ble finansiert og satt opp av klubbens </a:t>
            </a:r>
            <a:r>
              <a:rPr lang="nb-NO">
                <a:ea typeface="Calibri"/>
                <a:cs typeface="Calibri"/>
              </a:rPr>
              <a:t>medlemmer. Utstrakt bruk medfører slitasje og generelt mindre hyggelige lokaler.</a:t>
            </a:r>
            <a:endParaRPr lang="nb-NO" dirty="0">
              <a:ea typeface="Calibri"/>
              <a:cs typeface="Calibri"/>
            </a:endParaRPr>
          </a:p>
          <a:p>
            <a:pPr marL="0" indent="0">
              <a:buNone/>
            </a:pPr>
            <a:endParaRPr lang="nb-NO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>
                <a:ea typeface="Calibri"/>
                <a:cs typeface="Calibri"/>
              </a:rPr>
              <a:t>Styrets anbefaling:</a:t>
            </a:r>
            <a:endParaRPr lang="nb-NO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dirty="0">
                <a:ea typeface="Calibri"/>
                <a:cs typeface="Calibri"/>
              </a:rPr>
              <a:t>Styrets anbefaling er at det ikke innføres slike begrensninger. 2025/2026 har vært unntaksår, da Ljan har trent i bakken. De returnerer nå til Sloreåsen. Styret mener at det er viktig å ha åpen adgang til </a:t>
            </a:r>
            <a:r>
              <a:rPr lang="nb-NO">
                <a:ea typeface="Calibri"/>
                <a:cs typeface="Calibri"/>
              </a:rPr>
              <a:t>varmestuen (så lenge klubben er tilstede) og ikke ekskludere gjester. Vi har lov av slalomsenteret til å drifte kiosk </a:t>
            </a:r>
            <a:r>
              <a:rPr lang="nb-NO" dirty="0">
                <a:ea typeface="Calibri"/>
                <a:cs typeface="Calibri"/>
              </a:rPr>
              <a:t>som gererer betydelige inntekter og styret mener at det er viktig å opprettholde god relasjon med Ludvig. Begrensing av adgang vil kunne svekke denne relasjonen.</a:t>
            </a:r>
          </a:p>
          <a:p>
            <a:pPr marL="0" indent="0">
              <a:buNone/>
            </a:pPr>
            <a:r>
              <a:rPr lang="nb-NO">
                <a:ea typeface="Calibri"/>
                <a:cs typeface="Calibri"/>
              </a:rPr>
              <a:t>Samtidig annerkjenner styret at lokalene i år har vært møkkete og uryddig og vil be medlemmer om å hjelpe med å holde lokalen i bedre stand neste sesong.</a:t>
            </a:r>
            <a:endParaRPr lang="nb-NO" dirty="0">
              <a:ea typeface="Calibri"/>
              <a:cs typeface="Calibri"/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483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0220B7F-9A08-C653-2854-4711066F6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7459" y="3112088"/>
            <a:ext cx="2472267" cy="638286"/>
          </a:xfrm>
        </p:spPr>
        <p:txBody>
          <a:bodyPr/>
          <a:lstStyle/>
          <a:p>
            <a:r>
              <a:rPr lang="nb-NO">
                <a:ea typeface="Calibri Light"/>
                <a:cs typeface="Calibri Light"/>
              </a:rPr>
              <a:t>The end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6835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4329C-B64C-4EFA-A509-2952FBA6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Agenda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48FA944-F6EF-45B4-9A8B-F67F35178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023" y="1485141"/>
            <a:ext cx="10515600" cy="500773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nb-NO" dirty="0"/>
              <a:t>Godkjenne de stemmeberettigede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Velge dirigent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Velge protokollfører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Velge to medlemmer til å underskrive protokollen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Godkjenne innkallingen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Godkjenne saklisten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Godkjenne forretningsorden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Årsberetning</a:t>
            </a:r>
          </a:p>
          <a:p>
            <a:pPr marL="457200" indent="-457200">
              <a:buFont typeface="+mj-lt"/>
              <a:buAutoNum type="arabicPeriod"/>
            </a:pPr>
            <a:r>
              <a:rPr lang="nb-NO"/>
              <a:t>Regnskap og kontrollutvalgets beretning 2025</a:t>
            </a:r>
            <a:endParaRPr lang="nb-NO">
              <a:ea typeface="Calibri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Fastsette medlemskontingent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Vedta budsjett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Valg representanter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Organisasjonsplan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Innkomne forslag og saker</a:t>
            </a:r>
          </a:p>
          <a:p>
            <a:pPr marL="457200" indent="-457200">
              <a:buFont typeface="+mj-lt"/>
              <a:buAutoNum type="arabicPeriod"/>
            </a:pPr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878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4329C-B64C-4EFA-A509-2952FBA6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Årsmøtets punkt 1 - 7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48FA944-F6EF-45B4-9A8B-F67F35178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0818"/>
            <a:ext cx="10515600" cy="49268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nb-NO" dirty="0"/>
              <a:t>Godkjenne de stemmeberettigede.</a:t>
            </a:r>
          </a:p>
          <a:p>
            <a:pPr lvl="1"/>
            <a:r>
              <a:rPr lang="nb-NO"/>
              <a:t>Forslag: Deltaker går gjennom listen av oppmøtte. </a:t>
            </a:r>
            <a:endParaRPr lang="nb-NO">
              <a:ea typeface="Calibri"/>
              <a:cs typeface="Calibri"/>
            </a:endParaRPr>
          </a:p>
          <a:p>
            <a:pPr lvl="1"/>
            <a:r>
              <a:rPr lang="nb-NO" dirty="0"/>
              <a:t>For å være stemmeberettiget skal man være medlem i klubben og over 15 år.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Velge dirigent</a:t>
            </a:r>
          </a:p>
          <a:p>
            <a:pPr lvl="1"/>
            <a:r>
              <a:rPr lang="nb-NO"/>
              <a:t>Forslag: Martin Rosenlund</a:t>
            </a:r>
            <a:endParaRPr lang="nb-NO">
              <a:ea typeface="Calibri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Velge protokollfører</a:t>
            </a:r>
          </a:p>
          <a:p>
            <a:pPr lvl="1"/>
            <a:r>
              <a:rPr lang="nb-NO"/>
              <a:t>Forslag: Christian Jæger</a:t>
            </a:r>
            <a:endParaRPr lang="nb-NO" dirty="0"/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Velge to medlemmer til å underskrive protokollen</a:t>
            </a:r>
          </a:p>
          <a:p>
            <a:pPr lvl="1"/>
            <a:r>
              <a:rPr lang="nb-NO" dirty="0"/>
              <a:t>Forslag: 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Godkjenne innkallingen</a:t>
            </a:r>
          </a:p>
          <a:p>
            <a:pPr lvl="1"/>
            <a:r>
              <a:rPr lang="nb-NO" dirty="0"/>
              <a:t>Forslag: Innkalling utført </a:t>
            </a:r>
            <a:r>
              <a:rPr lang="nb-NO" err="1"/>
              <a:t>ihht</a:t>
            </a:r>
            <a:r>
              <a:rPr lang="nb-NO" dirty="0"/>
              <a:t> NIF krav og tidsfrist. Innkalling godkjennes.</a:t>
            </a:r>
          </a:p>
          <a:p>
            <a:pPr marL="457200" indent="-457200">
              <a:buFont typeface="+mj-lt"/>
              <a:buAutoNum type="arabicPeriod"/>
            </a:pPr>
            <a:r>
              <a:rPr lang="nb-NO" dirty="0"/>
              <a:t>Godkjenne saklisten</a:t>
            </a:r>
          </a:p>
          <a:p>
            <a:pPr lvl="1"/>
            <a:r>
              <a:rPr lang="nb-NO" dirty="0"/>
              <a:t>Forslag: Saksliste følger </a:t>
            </a:r>
            <a:r>
              <a:rPr lang="nb-NO" err="1"/>
              <a:t>Lovnorm</a:t>
            </a:r>
            <a:r>
              <a:rPr lang="nb-NO" dirty="0"/>
              <a:t> IRS samt anbefaling fra NIF. Saksliste godkjennes. </a:t>
            </a:r>
          </a:p>
          <a:p>
            <a:pPr marL="457200" indent="-457200">
              <a:buFont typeface="+mj-lt"/>
              <a:buAutoNum type="arabicPeriod"/>
            </a:pPr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924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4329C-B64C-4EFA-A509-2952FBA6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Årsmøtets punkt 1 - 7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48FA944-F6EF-45B4-9A8B-F67F35178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7013"/>
            <a:ext cx="10515600" cy="49268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1600" dirty="0"/>
              <a:t>7.        </a:t>
            </a:r>
            <a:r>
              <a:rPr lang="nb-NO" sz="2800" dirty="0"/>
              <a:t>Godkjenne forretningsorden</a:t>
            </a:r>
          </a:p>
          <a:p>
            <a:pPr marL="0" indent="0">
              <a:buNone/>
            </a:pPr>
            <a:endParaRPr lang="nb-NO" sz="1100" dirty="0"/>
          </a:p>
          <a:p>
            <a:r>
              <a:rPr lang="nb-NO" dirty="0"/>
              <a:t>Årsmøtet ledes av den valgte dirigenten.</a:t>
            </a:r>
          </a:p>
          <a:p>
            <a:r>
              <a:rPr lang="nb-NO" dirty="0"/>
              <a:t>Ubegrenset taletid</a:t>
            </a:r>
          </a:p>
          <a:p>
            <a:r>
              <a:rPr lang="nb-NO" dirty="0"/>
              <a:t>Ønsker man tale tid rekker man opp hånden</a:t>
            </a:r>
          </a:p>
          <a:p>
            <a:r>
              <a:rPr lang="nb-NO" dirty="0"/>
              <a:t>Dirigent gir ordet til de som rekker opp hånden</a:t>
            </a:r>
          </a:p>
          <a:p>
            <a:r>
              <a:rPr lang="nb-NO" dirty="0"/>
              <a:t>Forslag behandles av alle stemmeberettigede. Flertall bestemmer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53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4329C-B64C-4EFA-A509-2952FBA63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288" y="-2284"/>
            <a:ext cx="10515600" cy="873471"/>
          </a:xfrm>
        </p:spPr>
        <p:txBody>
          <a:bodyPr/>
          <a:lstStyle/>
          <a:p>
            <a:r>
              <a:rPr lang="nb-NO" dirty="0"/>
              <a:t>8 Årsberetning</a:t>
            </a:r>
          </a:p>
        </p:txBody>
      </p:sp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55D87807-0ABE-40CE-A051-59A43FEAEFE2}"/>
              </a:ext>
            </a:extLst>
          </p:cNvPr>
          <p:cNvSpPr txBox="1">
            <a:spLocks/>
          </p:cNvSpPr>
          <p:nvPr/>
        </p:nvSpPr>
        <p:spPr>
          <a:xfrm>
            <a:off x="6308913" y="6229938"/>
            <a:ext cx="5683062" cy="6330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b-NO"/>
              <a:t>Forslag til vedtak:  Årsberetning  2025 godkjennes</a:t>
            </a:r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  <p:pic>
        <p:nvPicPr>
          <p:cNvPr id="3" name="Bilde 2" descr="Et bilde som inneholder tekst, skjermbilde, dokument, Font&#10;&#10;KI-generert innhold kan være feil.">
            <a:extLst>
              <a:ext uri="{FF2B5EF4-FFF2-40B4-BE49-F238E27FC236}">
                <a16:creationId xmlns:a16="http://schemas.microsoft.com/office/drawing/2014/main" id="{F883B61F-F1A1-3368-F151-156E55642B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8" y="625839"/>
            <a:ext cx="4809499" cy="6218420"/>
          </a:xfrm>
          <a:prstGeom prst="rect">
            <a:avLst/>
          </a:prstGeom>
        </p:spPr>
      </p:pic>
      <p:pic>
        <p:nvPicPr>
          <p:cNvPr id="4" name="Bilde 3" descr="Et bilde som inneholder tekst, skjermbilde, dokument, Font&#10;&#10;KI-generert innhold kan være feil.">
            <a:extLst>
              <a:ext uri="{FF2B5EF4-FFF2-40B4-BE49-F238E27FC236}">
                <a16:creationId xmlns:a16="http://schemas.microsoft.com/office/drawing/2014/main" id="{4EB07AD9-922A-7B0E-BEA9-7F1CD1092B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2733" y="-4294"/>
            <a:ext cx="4513288" cy="6241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10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4329C-B64C-4EFA-A509-2952FBA6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9 Regnskap 2025</a:t>
            </a:r>
            <a:endParaRPr lang="nb-NO" dirty="0">
              <a:highlight>
                <a:srgbClr val="FFFF00"/>
              </a:highlight>
            </a:endParaRPr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262F6DDB-C2EA-0EFA-4F81-9F94EDC0C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388062"/>
              </p:ext>
            </p:extLst>
          </p:nvPr>
        </p:nvGraphicFramePr>
        <p:xfrm>
          <a:off x="537147" y="1711377"/>
          <a:ext cx="5033937" cy="272654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18702">
                  <a:extLst>
                    <a:ext uri="{9D8B030D-6E8A-4147-A177-3AD203B41FA5}">
                      <a16:colId xmlns:a16="http://schemas.microsoft.com/office/drawing/2014/main" val="2007458196"/>
                    </a:ext>
                  </a:extLst>
                </a:gridCol>
                <a:gridCol w="1415235">
                  <a:extLst>
                    <a:ext uri="{9D8B030D-6E8A-4147-A177-3AD203B41FA5}">
                      <a16:colId xmlns:a16="http://schemas.microsoft.com/office/drawing/2014/main" val="3516454619"/>
                    </a:ext>
                  </a:extLst>
                </a:gridCol>
              </a:tblGrid>
              <a:tr h="30294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 dirty="0">
                          <a:effectLst/>
                          <a:latin typeface="Aptos Narrow"/>
                        </a:rPr>
                        <a:t>   </a:t>
                      </a:r>
                      <a:r>
                        <a:rPr lang="nb-NO" sz="1400" b="1">
                          <a:effectLst/>
                          <a:latin typeface="Aptos Narrow"/>
                        </a:rPr>
                        <a:t>Driftsinntekter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Regnskap 2025</a:t>
                      </a: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4525323"/>
                  </a:ext>
                </a:extLst>
              </a:tr>
              <a:tr h="30295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Sponsorinntekter + Dugnad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275 993 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442278"/>
                  </a:ext>
                </a:extLst>
              </a:tr>
              <a:tr h="30295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Inntekter Vintersportsmesse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283 090 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4879918"/>
                  </a:ext>
                </a:extLst>
              </a:tr>
              <a:tr h="30295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Offentlig tilskud + moms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367 932 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8417130"/>
                  </a:ext>
                </a:extLst>
              </a:tr>
              <a:tr h="30295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Diverse mindre inntekter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141 373 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6666756"/>
                  </a:ext>
                </a:extLst>
              </a:tr>
              <a:tr h="30295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trenings-, samlings og medlemsavgift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1 360 582 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66562"/>
                  </a:ext>
                </a:extLst>
              </a:tr>
              <a:tr h="30295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Skiskole/privattimer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122 569 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446244"/>
                  </a:ext>
                </a:extLst>
              </a:tr>
              <a:tr h="30295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Kiosksalg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201 578 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3547028"/>
                  </a:ext>
                </a:extLst>
              </a:tr>
              <a:tr h="302950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 dirty="0">
                          <a:effectLst/>
                          <a:latin typeface="Aptos Narrow"/>
                        </a:rPr>
                        <a:t>   </a:t>
                      </a:r>
                      <a:r>
                        <a:rPr lang="nb-NO" sz="1400" b="1">
                          <a:effectLst/>
                          <a:latin typeface="Aptos Narrow"/>
                        </a:rPr>
                        <a:t>Driftsinntekter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2 753 117 </a:t>
                      </a:r>
                    </a:p>
                  </a:txBody>
                  <a:tcPr marL="9525" marR="9525" marT="9525">
                    <a:lnL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2C2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441647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88938715-8BFD-01F9-60EB-EE6386B14B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885209"/>
              </p:ext>
            </p:extLst>
          </p:nvPr>
        </p:nvGraphicFramePr>
        <p:xfrm>
          <a:off x="6097978" y="1679569"/>
          <a:ext cx="5749112" cy="349186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32814">
                  <a:extLst>
                    <a:ext uri="{9D8B030D-6E8A-4147-A177-3AD203B41FA5}">
                      <a16:colId xmlns:a16="http://schemas.microsoft.com/office/drawing/2014/main" val="3823517951"/>
                    </a:ext>
                  </a:extLst>
                </a:gridCol>
                <a:gridCol w="1616298">
                  <a:extLst>
                    <a:ext uri="{9D8B030D-6E8A-4147-A177-3AD203B41FA5}">
                      <a16:colId xmlns:a16="http://schemas.microsoft.com/office/drawing/2014/main" val="35803196"/>
                    </a:ext>
                  </a:extLst>
                </a:gridCol>
              </a:tblGrid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   Driftskostnader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Regnskap 2025</a:t>
                      </a:r>
                    </a:p>
                  </a:txBody>
                  <a:tcPr marL="9525" marR="9525" marT="95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209866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Innkjøp av kiosk-varer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66613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358430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Innkjøp av varer for videresalg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73400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4241273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Kostnader samlinger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731124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58649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Kostnader vintersportsmesse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183888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061543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Lønnskostnad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1499185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528596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Avskrivninger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101688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1825792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Rekvisita alpint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101535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9686149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diverse driftskostnader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170450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68830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Lisens og forsikring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67300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0739509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Premier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21566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653878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Bank og kortgebyr, bet terminal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15965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152818"/>
                  </a:ext>
                </a:extLst>
              </a:tr>
              <a:tr h="213198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   Driftskostnader</a:t>
                      </a:r>
                    </a:p>
                  </a:txBody>
                  <a:tcPr marL="9525" marR="9525" marT="95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3 032 714 </a:t>
                      </a:r>
                    </a:p>
                  </a:txBody>
                  <a:tcPr marL="9525" marR="9525" marT="95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41775"/>
                  </a:ext>
                </a:extLst>
              </a:tr>
            </a:tbl>
          </a:graphicData>
        </a:graphic>
      </p:graphicFrame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0549A4FD-1801-2E88-854A-FEB7C983A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38113"/>
              </p:ext>
            </p:extLst>
          </p:nvPr>
        </p:nvGraphicFramePr>
        <p:xfrm>
          <a:off x="1138732" y="5228819"/>
          <a:ext cx="3568700" cy="1097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2005654094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42906683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b-NO">
                          <a:effectLst/>
                        </a:rPr>
                        <a:t>Driftsresultat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nb-NO">
                          <a:effectLst/>
                        </a:rPr>
                        <a:t>-279 597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93899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b-NO">
                          <a:effectLst/>
                        </a:rPr>
                        <a:t>Annen renteinntekt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nb-NO"/>
                        <a:t>9626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22177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b-NO">
                          <a:effectLst/>
                        </a:rPr>
                        <a:t>Årsresultat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nb-NO"/>
                        <a:t>-269 971</a:t>
                      </a:r>
                      <a:r>
                        <a:rPr lang="nb-NO">
                          <a:effectLst/>
                        </a:rPr>
                        <a:t> </a:t>
                      </a:r>
                      <a:endParaRPr lang="nb-NO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5050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119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62893B3C-EE62-4C60-B6D9-D442F6C0B1AA}"/>
              </a:ext>
            </a:extLst>
          </p:cNvPr>
          <p:cNvSpPr txBox="1">
            <a:spLocks/>
          </p:cNvSpPr>
          <p:nvPr/>
        </p:nvSpPr>
        <p:spPr>
          <a:xfrm>
            <a:off x="6257793" y="6058197"/>
            <a:ext cx="5683062" cy="6330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b-NO"/>
              <a:t>Forslag til vedtak:  Regnskap 2025 godkjennes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34A7A35F-304B-4A1C-8575-F99F0D2E81D2}"/>
              </a:ext>
            </a:extLst>
          </p:cNvPr>
          <p:cNvSpPr txBox="1">
            <a:spLocks/>
          </p:cNvSpPr>
          <p:nvPr/>
        </p:nvSpPr>
        <p:spPr>
          <a:xfrm>
            <a:off x="470057" y="56525"/>
            <a:ext cx="10515600" cy="87347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9 Regnskap 2025</a:t>
            </a:r>
            <a:endParaRPr lang="nb-NO" dirty="0">
              <a:highlight>
                <a:srgbClr val="FFFF00"/>
              </a:highlight>
            </a:endParaRPr>
          </a:p>
        </p:txBody>
      </p:sp>
      <p:pic>
        <p:nvPicPr>
          <p:cNvPr id="10" name="Bild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  <p:pic>
        <p:nvPicPr>
          <p:cNvPr id="2" name="Bilde 1" descr="Et bilde som inneholder tekst, skjermbilde, Font, sort og hvit&#10;&#10;KI-generert innhold kan være feil.">
            <a:extLst>
              <a:ext uri="{FF2B5EF4-FFF2-40B4-BE49-F238E27FC236}">
                <a16:creationId xmlns:a16="http://schemas.microsoft.com/office/drawing/2014/main" id="{8293482B-22C7-62CB-C621-F02CF05C75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389" y="675417"/>
            <a:ext cx="5953125" cy="6181725"/>
          </a:xfrm>
          <a:prstGeom prst="rect">
            <a:avLst/>
          </a:prstGeom>
        </p:spPr>
      </p:pic>
      <p:pic>
        <p:nvPicPr>
          <p:cNvPr id="4" name="Bilde 3" descr="Et bilde som inneholder tekst, Font, håndskrift, skjermbilde&#10;&#10;KI-generert innhold kan være feil.">
            <a:extLst>
              <a:ext uri="{FF2B5EF4-FFF2-40B4-BE49-F238E27FC236}">
                <a16:creationId xmlns:a16="http://schemas.microsoft.com/office/drawing/2014/main" id="{E00FF430-8AB6-F425-7017-94D4C6D08B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3084" y="1711612"/>
            <a:ext cx="5944225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48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4329C-B64C-4EFA-A509-2952FBA6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10 Medlemskontingent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48FA944-F6EF-45B4-9A8B-F67F35178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48086"/>
            <a:ext cx="5156201" cy="633074"/>
          </a:xfr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nb-NO" sz="1800" dirty="0"/>
              <a:t>Forslag:  Kontingenter og avgifter godkjennes, samtidig gis styret fullmakt til å justere trenings- og samlingsavgift frem mot neste </a:t>
            </a:r>
            <a:r>
              <a:rPr lang="nb-NO" sz="1800"/>
              <a:t>årsmøte dersom det er nødvedig i forhold til regnskap 2026 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220ACBE6-FEA4-452A-9854-2ACC81255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92161"/>
              </p:ext>
            </p:extLst>
          </p:nvPr>
        </p:nvGraphicFramePr>
        <p:xfrm>
          <a:off x="937260" y="1397609"/>
          <a:ext cx="5057141" cy="41612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57141">
                  <a:extLst>
                    <a:ext uri="{9D8B030D-6E8A-4147-A177-3AD203B41FA5}">
                      <a16:colId xmlns:a16="http://schemas.microsoft.com/office/drawing/2014/main" val="3419061673"/>
                    </a:ext>
                  </a:extLst>
                </a:gridCol>
              </a:tblGrid>
              <a:tr h="1122925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nb-NO" sz="2000" u="sng" strike="noStrike" dirty="0">
                          <a:effectLst/>
                        </a:rPr>
                        <a:t>Treningsavgift 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U18: 16 800 kr</a:t>
                      </a:r>
                    </a:p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nb-NO" sz="2000" u="none" strike="noStrike" dirty="0">
                          <a:effectLst/>
                        </a:rPr>
                        <a:t>U16: 16 800 kr</a:t>
                      </a:r>
                      <a:endParaRPr lang="nb-NO" sz="2000" b="0" i="0" u="none" strike="noStrike" dirty="0"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961166"/>
                  </a:ext>
                </a:extLst>
              </a:tr>
              <a:tr h="379581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nb-NO" sz="2000" u="none" strike="noStrike" dirty="0">
                          <a:effectLst/>
                        </a:rPr>
                        <a:t>U14: 12 650 kr</a:t>
                      </a:r>
                      <a:endParaRPr lang="nb-NO" sz="2000" b="0" i="0" u="none" strike="noStrike" dirty="0"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6458296"/>
                  </a:ext>
                </a:extLst>
              </a:tr>
              <a:tr h="379581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nb-NO" sz="2000" u="none" strike="noStrike" dirty="0">
                          <a:effectLst/>
                        </a:rPr>
                        <a:t>U12:   8 600 kr</a:t>
                      </a:r>
                      <a:endParaRPr lang="nb-NO" sz="2000" b="0" i="0" u="none" strike="noStrike" dirty="0"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563954"/>
                  </a:ext>
                </a:extLst>
              </a:tr>
              <a:tr h="379581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nb-NO" sz="2000" u="none" strike="noStrike" dirty="0">
                          <a:effectLst/>
                        </a:rPr>
                        <a:t>U10:   4 950 kr (Vinter: jan-påske kr 3 300)</a:t>
                      </a:r>
                      <a:endParaRPr lang="nb-NO" sz="2000" b="0" i="0" u="none" strike="noStrike" dirty="0"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2157473"/>
                  </a:ext>
                </a:extLst>
              </a:tr>
              <a:tr h="751254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nb-NO" sz="2000" u="none" strike="noStrike">
                          <a:effectLst/>
                        </a:rPr>
                        <a:t>U8 og rekrutt: 2 500 (jan-påske)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9597811"/>
                  </a:ext>
                </a:extLst>
              </a:tr>
              <a:tr h="260962">
                <a:tc>
                  <a:txBody>
                    <a:bodyPr/>
                    <a:lstStyle/>
                    <a:p>
                      <a:pPr algn="l" fontAlgn="ctr"/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3485215"/>
                  </a:ext>
                </a:extLst>
              </a:tr>
              <a:tr h="260962">
                <a:tc>
                  <a:txBody>
                    <a:bodyPr/>
                    <a:lstStyle/>
                    <a:p>
                      <a:pPr algn="l" fontAlgn="ctr"/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9209738"/>
                  </a:ext>
                </a:extLst>
              </a:tr>
            </a:tbl>
          </a:graphicData>
        </a:graphic>
      </p:graphicFrame>
      <p:sp>
        <p:nvSpPr>
          <p:cNvPr id="5" name="Rektangel 4">
            <a:extLst>
              <a:ext uri="{FF2B5EF4-FFF2-40B4-BE49-F238E27FC236}">
                <a16:creationId xmlns:a16="http://schemas.microsoft.com/office/drawing/2014/main" id="{46D150C8-1501-4888-B7F5-DFCC8F0296A6}"/>
              </a:ext>
            </a:extLst>
          </p:cNvPr>
          <p:cNvSpPr/>
          <p:nvPr/>
        </p:nvSpPr>
        <p:spPr>
          <a:xfrm>
            <a:off x="6122650" y="1297039"/>
            <a:ext cx="5154283" cy="337335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nb-NO" u="sng" dirty="0"/>
              <a:t>Medlemsavgift:</a:t>
            </a:r>
          </a:p>
          <a:p>
            <a:pPr>
              <a:lnSpc>
                <a:spcPct val="150000"/>
              </a:lnSpc>
            </a:pPr>
            <a:r>
              <a:rPr lang="nb-NO" dirty="0"/>
              <a:t>Enkeltmedlem IRS: 300 kr</a:t>
            </a:r>
          </a:p>
          <a:p>
            <a:pPr>
              <a:lnSpc>
                <a:spcPct val="150000"/>
              </a:lnSpc>
            </a:pPr>
            <a:r>
              <a:rPr lang="nb-NO" dirty="0"/>
              <a:t>Familiemedlemskap: 600 kr</a:t>
            </a:r>
          </a:p>
          <a:p>
            <a:pPr>
              <a:lnSpc>
                <a:spcPct val="150000"/>
              </a:lnSpc>
            </a:pPr>
            <a:endParaRPr lang="nb-NO" dirty="0"/>
          </a:p>
          <a:p>
            <a:pPr>
              <a:lnSpc>
                <a:spcPct val="150000"/>
              </a:lnSpc>
            </a:pPr>
            <a:r>
              <a:rPr lang="nb-NO" u="sng" dirty="0"/>
              <a:t>Samlingsavgift</a:t>
            </a:r>
          </a:p>
          <a:p>
            <a:pPr>
              <a:lnSpc>
                <a:spcPct val="150000"/>
              </a:lnSpc>
            </a:pPr>
            <a:r>
              <a:rPr lang="nb-NO"/>
              <a:t>100 kr per dag for samling i nærmiljø </a:t>
            </a:r>
          </a:p>
          <a:p>
            <a:pPr>
              <a:lnSpc>
                <a:spcPct val="150000"/>
              </a:lnSpc>
            </a:pPr>
            <a:r>
              <a:rPr lang="nb-NO"/>
              <a:t>150 kr per dag for samling SNØ</a:t>
            </a:r>
            <a:endParaRPr lang="nb-NO">
              <a:ea typeface="Calibri" panose="020F0502020204030204"/>
              <a:cs typeface="Calibri" panose="020F0502020204030204"/>
            </a:endParaRPr>
          </a:p>
          <a:p>
            <a:pPr>
              <a:lnSpc>
                <a:spcPct val="150000"/>
              </a:lnSpc>
            </a:pPr>
            <a:r>
              <a:rPr lang="nb-NO"/>
              <a:t>250 kr per dag for samling med overnatting</a:t>
            </a:r>
            <a:endParaRPr lang="nb-NO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7882" y="309013"/>
            <a:ext cx="915686" cy="98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88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4329C-B64C-4EFA-A509-2952FBA6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11 Budsjett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48FA944-F6EF-45B4-9A8B-F67F35178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2559" y="6259159"/>
            <a:ext cx="4507867" cy="467431"/>
          </a:xfr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b-NO" dirty="0"/>
              <a:t>Forslag til vedtak: budsjett 2025 godkjennes</a:t>
            </a:r>
          </a:p>
        </p:txBody>
      </p:sp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CF12FAC0-8264-834D-ADEE-6C0259993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155989"/>
              </p:ext>
            </p:extLst>
          </p:nvPr>
        </p:nvGraphicFramePr>
        <p:xfrm>
          <a:off x="232243" y="1101683"/>
          <a:ext cx="5897547" cy="37677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413480">
                  <a:extLst>
                    <a:ext uri="{9D8B030D-6E8A-4147-A177-3AD203B41FA5}">
                      <a16:colId xmlns:a16="http://schemas.microsoft.com/office/drawing/2014/main" val="3644145518"/>
                    </a:ext>
                  </a:extLst>
                </a:gridCol>
                <a:gridCol w="1334975">
                  <a:extLst>
                    <a:ext uri="{9D8B030D-6E8A-4147-A177-3AD203B41FA5}">
                      <a16:colId xmlns:a16="http://schemas.microsoft.com/office/drawing/2014/main" val="3922859144"/>
                    </a:ext>
                  </a:extLst>
                </a:gridCol>
                <a:gridCol w="1149092">
                  <a:extLst>
                    <a:ext uri="{9D8B030D-6E8A-4147-A177-3AD203B41FA5}">
                      <a16:colId xmlns:a16="http://schemas.microsoft.com/office/drawing/2014/main" val="1828744661"/>
                    </a:ext>
                  </a:extLst>
                </a:gridCol>
              </a:tblGrid>
              <a:tr h="30593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Budsjett 2026</a:t>
                      </a:r>
                      <a:endParaRPr lang="nb-NO" sz="1400"/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4419476"/>
                  </a:ext>
                </a:extLst>
              </a:tr>
              <a:tr h="27372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 dirty="0">
                          <a:effectLst/>
                          <a:latin typeface="Aptos Narrow"/>
                        </a:rPr>
                        <a:t>   </a:t>
                      </a:r>
                      <a:r>
                        <a:rPr lang="nb-NO" sz="1400" b="1">
                          <a:effectLst/>
                          <a:latin typeface="Aptos Narrow"/>
                        </a:rPr>
                        <a:t>Driftsinntekter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Regnskap 2025</a:t>
                      </a: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Budsjett 2026</a:t>
                      </a:r>
                    </a:p>
                  </a:txBody>
                  <a:tcPr marL="9525" marR="9525" marT="952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077550"/>
                  </a:ext>
                </a:extLst>
              </a:tr>
              <a:tr h="27372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Sponsorinntekter + Dugnad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275 993 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 275 000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386768"/>
                  </a:ext>
                </a:extLst>
              </a:tr>
              <a:tr h="27372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Inntekter Vintersportsmesse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283 090 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 300 000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805372"/>
                  </a:ext>
                </a:extLst>
              </a:tr>
              <a:tr h="450844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Offentlig tilskud + moms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367 932 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 425 000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4893157"/>
                  </a:ext>
                </a:extLst>
              </a:tr>
              <a:tr h="27372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Utbytte Gjensidige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4 451 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 5 000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4811014"/>
                  </a:ext>
                </a:extLst>
              </a:tr>
              <a:tr h="27372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trenings-, samlings og medlemsavgift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1 360 582 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 1 400 000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750358"/>
                  </a:ext>
                </a:extLst>
              </a:tr>
              <a:tr h="27372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Grasrotandel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26 256 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 28 000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01895"/>
                  </a:ext>
                </a:extLst>
              </a:tr>
              <a:tr h="27372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Bingoinntekter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20 447 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 20 000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387996"/>
                  </a:ext>
                </a:extLst>
              </a:tr>
              <a:tr h="27372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Skiskole/privattimer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122 569 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 250 000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7011185"/>
                  </a:ext>
                </a:extLst>
              </a:tr>
              <a:tr h="27372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Kiosksalg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201 578 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 300 000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1850426"/>
                  </a:ext>
                </a:extLst>
              </a:tr>
              <a:tr h="27372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alpinklær og annen driftsrelatert inntekt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90 219 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 -  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439087"/>
                  </a:ext>
                </a:extLst>
              </a:tr>
              <a:tr h="27372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 dirty="0">
                          <a:effectLst/>
                          <a:latin typeface="Aptos Narrow"/>
                        </a:rPr>
                        <a:t>   </a:t>
                      </a:r>
                      <a:r>
                        <a:rPr lang="nb-NO" sz="1400" b="1">
                          <a:effectLst/>
                          <a:latin typeface="Aptos Narrow"/>
                        </a:rPr>
                        <a:t>Driftsinntekter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2 753 117 </a:t>
                      </a: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 3 003 000 </a:t>
                      </a: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440395"/>
                  </a:ext>
                </a:extLst>
              </a:tr>
            </a:tbl>
          </a:graphicData>
        </a:graphic>
      </p:graphicFrame>
      <p:graphicFrame>
        <p:nvGraphicFramePr>
          <p:cNvPr id="10" name="Tabell 9">
            <a:extLst>
              <a:ext uri="{FF2B5EF4-FFF2-40B4-BE49-F238E27FC236}">
                <a16:creationId xmlns:a16="http://schemas.microsoft.com/office/drawing/2014/main" id="{AADE6515-A05F-204C-8356-325524E406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13191"/>
              </p:ext>
            </p:extLst>
          </p:nvPr>
        </p:nvGraphicFramePr>
        <p:xfrm>
          <a:off x="6303260" y="1101886"/>
          <a:ext cx="5601009" cy="471022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41845">
                  <a:extLst>
                    <a:ext uri="{9D8B030D-6E8A-4147-A177-3AD203B41FA5}">
                      <a16:colId xmlns:a16="http://schemas.microsoft.com/office/drawing/2014/main" val="1023790026"/>
                    </a:ext>
                  </a:extLst>
                </a:gridCol>
                <a:gridCol w="1267850">
                  <a:extLst>
                    <a:ext uri="{9D8B030D-6E8A-4147-A177-3AD203B41FA5}">
                      <a16:colId xmlns:a16="http://schemas.microsoft.com/office/drawing/2014/main" val="3639212821"/>
                    </a:ext>
                  </a:extLst>
                </a:gridCol>
                <a:gridCol w="1091314">
                  <a:extLst>
                    <a:ext uri="{9D8B030D-6E8A-4147-A177-3AD203B41FA5}">
                      <a16:colId xmlns:a16="http://schemas.microsoft.com/office/drawing/2014/main" val="4261977326"/>
                    </a:ext>
                  </a:extLst>
                </a:gridCol>
              </a:tblGrid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   Driftskostnader</a:t>
                      </a: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Regnskap 2025</a:t>
                      </a:r>
                    </a:p>
                  </a:txBody>
                  <a:tcPr marL="9525" marR="9525" marT="952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Budsjett 2026</a:t>
                      </a:r>
                    </a:p>
                  </a:txBody>
                  <a:tcPr marL="9525" marR="9525" marT="952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2739002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Innkjøp av kiosk-varer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66613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120 000 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247275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Innkjøp av varer for videresalg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73400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0311804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Kostnader samlinger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731124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780 000 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800661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Kostnader vintersportsmesse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183888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200 000 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0503239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Lønnskostnad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1499185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1 250 000 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9013018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Avskrivninger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101688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100 000 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0151255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Rekvisita alpint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101535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70 000 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271376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Renovasjon, vann, avløp o.l.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170450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130 500 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5199092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Reklamekostnad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0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4 000 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853253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Forhåndsgodkjenning lotteritilsynet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0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153099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Kostnader renn Norges Skiforbund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0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04965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Opplæring trenere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0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8 000 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538561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lisenser og forsikring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67300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53 000 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58824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Premier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21566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20 000 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627491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Bank og kortgebyr, bet terminal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15965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b-NO" sz="1400">
                          <a:effectLst/>
                          <a:latin typeface="Aptos Narrow"/>
                        </a:rPr>
                        <a:t>16 000 </a:t>
                      </a:r>
                      <a:endParaRPr lang="nb-NO" sz="1400" dirty="0">
                        <a:effectLst/>
                        <a:latin typeface="Aptos Narrow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2777518"/>
                  </a:ext>
                </a:extLst>
              </a:tr>
              <a:tr h="277072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   Driftskostnader</a:t>
                      </a: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3 032 714 </a:t>
                      </a: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nb-NO" sz="1400" b="1">
                          <a:effectLst/>
                          <a:latin typeface="Aptos Narrow"/>
                        </a:rPr>
                        <a:t> 2 763 500 </a:t>
                      </a:r>
                    </a:p>
                  </a:txBody>
                  <a:tcPr marL="9525" marR="9525" marT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09202"/>
                  </a:ext>
                </a:extLst>
              </a:tr>
            </a:tbl>
          </a:graphicData>
        </a:graphic>
      </p:graphicFrame>
      <p:graphicFrame>
        <p:nvGraphicFramePr>
          <p:cNvPr id="13" name="Tabell 12">
            <a:extLst>
              <a:ext uri="{FF2B5EF4-FFF2-40B4-BE49-F238E27FC236}">
                <a16:creationId xmlns:a16="http://schemas.microsoft.com/office/drawing/2014/main" id="{9E129DAB-6FBD-D384-411D-B930E82D7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875994"/>
              </p:ext>
            </p:extLst>
          </p:nvPr>
        </p:nvGraphicFramePr>
        <p:xfrm>
          <a:off x="157292" y="5208832"/>
          <a:ext cx="5775434" cy="163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342802">
                  <a:extLst>
                    <a:ext uri="{9D8B030D-6E8A-4147-A177-3AD203B41FA5}">
                      <a16:colId xmlns:a16="http://schemas.microsoft.com/office/drawing/2014/main" val="3191351153"/>
                    </a:ext>
                  </a:extLst>
                </a:gridCol>
                <a:gridCol w="1307333">
                  <a:extLst>
                    <a:ext uri="{9D8B030D-6E8A-4147-A177-3AD203B41FA5}">
                      <a16:colId xmlns:a16="http://schemas.microsoft.com/office/drawing/2014/main" val="3457317106"/>
                    </a:ext>
                  </a:extLst>
                </a:gridCol>
                <a:gridCol w="1125299">
                  <a:extLst>
                    <a:ext uri="{9D8B030D-6E8A-4147-A177-3AD203B41FA5}">
                      <a16:colId xmlns:a16="http://schemas.microsoft.com/office/drawing/2014/main" val="807457374"/>
                    </a:ext>
                  </a:extLst>
                </a:gridCol>
              </a:tblGrid>
              <a:tr h="4535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b-NO">
                          <a:effectLst/>
                        </a:rPr>
                        <a:t>Driftsresultat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nb-NO">
                          <a:effectLst/>
                        </a:rPr>
                        <a:t>-279 597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nb-NO">
                          <a:effectLst/>
                        </a:rPr>
                        <a:t> 239 500 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840217"/>
                  </a:ext>
                </a:extLst>
              </a:tr>
              <a:tr h="3187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b-NO">
                          <a:effectLst/>
                        </a:rPr>
                        <a:t>Annen renteinntekt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nb-NO"/>
                        <a:t>9626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nb-NO"/>
                        <a:t>10 000</a:t>
                      </a:r>
                      <a:r>
                        <a:rPr lang="nb-NO" dirty="0">
                          <a:effectLst/>
                        </a:rPr>
                        <a:t> </a:t>
                      </a:r>
                      <a:endParaRPr lang="nb-NO" dirty="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8997032"/>
                  </a:ext>
                </a:extLst>
              </a:tr>
              <a:tr h="25742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nb-NO">
                        <a:effectLst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nb-NO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nb-NO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883745"/>
                  </a:ext>
                </a:extLst>
              </a:tr>
              <a:tr h="4535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b-NO">
                          <a:effectLst/>
                        </a:rPr>
                        <a:t>Årsresultat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nb-NO"/>
                        <a:t>-269 971</a:t>
                      </a:r>
                      <a:r>
                        <a:rPr lang="nb-NO" dirty="0">
                          <a:effectLst/>
                        </a:rPr>
                        <a:t> </a:t>
                      </a:r>
                      <a:endParaRPr lang="nb-NO" dirty="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nb-NO" dirty="0">
                          <a:effectLst/>
                        </a:rPr>
                        <a:t> </a:t>
                      </a:r>
                      <a:r>
                        <a:rPr lang="nb-NO"/>
                        <a:t>249 500</a:t>
                      </a:r>
                      <a:r>
                        <a:rPr lang="nb-NO" dirty="0">
                          <a:effectLst/>
                        </a:rPr>
                        <a:t> </a:t>
                      </a:r>
                      <a:endParaRPr lang="nb-NO" dirty="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06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3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64651</TotalTime>
  <Words>687</Words>
  <Application>Microsoft Office PowerPoint</Application>
  <PresentationFormat>Widescreen</PresentationFormat>
  <Paragraphs>130</Paragraphs>
  <Slides>17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17</vt:i4>
      </vt:variant>
    </vt:vector>
  </HeadingPairs>
  <TitlesOfParts>
    <vt:vector size="18" baseType="lpstr">
      <vt:lpstr>Office-tema</vt:lpstr>
      <vt:lpstr>Årsmøte Ingierkollen Rustad Slalomklubb</vt:lpstr>
      <vt:lpstr>Agenda</vt:lpstr>
      <vt:lpstr>Årsmøtets punkt 1 - 7</vt:lpstr>
      <vt:lpstr>Årsmøtets punkt 1 - 7</vt:lpstr>
      <vt:lpstr>8 Årsberetning</vt:lpstr>
      <vt:lpstr>9 Regnskap 2025</vt:lpstr>
      <vt:lpstr>PowerPoint-presentasjon</vt:lpstr>
      <vt:lpstr>10 Medlemskontingent</vt:lpstr>
      <vt:lpstr>11 Budsjett</vt:lpstr>
      <vt:lpstr>12 Valg av styret</vt:lpstr>
      <vt:lpstr>12 Valg av styret</vt:lpstr>
      <vt:lpstr>12 Valg av kontrollutvalg, valgkomite og deltakelse på møter</vt:lpstr>
      <vt:lpstr>13 Organisasjonsplan 2025/2026</vt:lpstr>
      <vt:lpstr>Sponsorarbeid</vt:lpstr>
      <vt:lpstr>Foreldrekontakter</vt:lpstr>
      <vt:lpstr>14 Innkomne saker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Årsmøte Ingierkollen Rustad Slalomklubb</dc:title>
  <dc:creator>Vist Linda</dc:creator>
  <cp:lastModifiedBy>Ingierkollen Rustad</cp:lastModifiedBy>
  <cp:revision>309</cp:revision>
  <cp:lastPrinted>2020-05-19T15:23:38Z</cp:lastPrinted>
  <dcterms:created xsi:type="dcterms:W3CDTF">2020-05-06T12:38:01Z</dcterms:created>
  <dcterms:modified xsi:type="dcterms:W3CDTF">2026-03-24T15:32:13Z</dcterms:modified>
</cp:coreProperties>
</file>